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2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3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4.xml" ContentType="application/inkml+xml"/>
  <Override PartName="/ppt/ink/ink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6.xml" ContentType="application/inkml+xml"/>
  <Override PartName="/ppt/ink/ink7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ink/ink8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9.xml" ContentType="application/inkml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ink/ink10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11.xml" ContentType="application/inkml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ink/ink14.xml" ContentType="application/inkml+xml"/>
  <Override PartName="/ppt/ink/ink15.xml" ContentType="application/inkml+xml"/>
  <Override PartName="/ppt/ink/ink16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notesSlides/notesSlide5.xml" ContentType="application/vnd.openxmlformats-officedocument.presentationml.notesSlide+xml"/>
  <Override PartName="/ppt/ink/ink19.xml" ContentType="application/inkml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ink/ink20.xml" ContentType="application/inkml+xml"/>
  <Override PartName="/ppt/ink/ink21.xml" ContentType="application/inkml+xml"/>
  <Override PartName="/ppt/ink/ink22.xml" ContentType="application/inkml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ink/ink23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350" r:id="rId3"/>
    <p:sldId id="303" r:id="rId4"/>
    <p:sldId id="326" r:id="rId5"/>
    <p:sldId id="283" r:id="rId6"/>
    <p:sldId id="366" r:id="rId7"/>
    <p:sldId id="298" r:id="rId8"/>
    <p:sldId id="368" r:id="rId9"/>
    <p:sldId id="295" r:id="rId10"/>
    <p:sldId id="369" r:id="rId11"/>
    <p:sldId id="332" r:id="rId12"/>
    <p:sldId id="372" r:id="rId13"/>
    <p:sldId id="370" r:id="rId14"/>
    <p:sldId id="297" r:id="rId15"/>
    <p:sldId id="371" r:id="rId16"/>
    <p:sldId id="360" r:id="rId17"/>
    <p:sldId id="373" r:id="rId18"/>
    <p:sldId id="375" r:id="rId19"/>
    <p:sldId id="377" r:id="rId20"/>
    <p:sldId id="374" r:id="rId21"/>
    <p:sldId id="339" r:id="rId22"/>
    <p:sldId id="352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Atanov" initials="M" lastIdx="0" clrIdx="0">
    <p:extLst>
      <p:ext uri="{19B8F6BF-5375-455C-9EA6-DF929625EA0E}">
        <p15:presenceInfo xmlns:p15="http://schemas.microsoft.com/office/powerpoint/2012/main" userId="M.Ata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B7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8" autoAdjust="0"/>
    <p:restoredTop sz="94660"/>
  </p:normalViewPr>
  <p:slideViewPr>
    <p:cSldViewPr>
      <p:cViewPr varScale="1">
        <p:scale>
          <a:sx n="109" d="100"/>
          <a:sy n="109" d="100"/>
        </p:scale>
        <p:origin x="186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46826525417872"/>
          <c:y val="2.7245476477915337E-2"/>
          <c:w val="0.81202666032059345"/>
          <c:h val="0.82059531303766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C-4A5B-A2C8-AA2778A53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C-4A5B-A2C8-AA2778A535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4-442A-8682-0DE2CEF232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857800"/>
        <c:axId val="302853488"/>
        <c:axId val="0"/>
      </c:bar3DChart>
      <c:catAx>
        <c:axId val="302857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2853488"/>
        <c:crosses val="autoZero"/>
        <c:auto val="1"/>
        <c:lblAlgn val="ctr"/>
        <c:lblOffset val="100"/>
        <c:noMultiLvlLbl val="0"/>
      </c:catAx>
      <c:valAx>
        <c:axId val="30285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285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46826525417872"/>
          <c:y val="2.7245476477915337E-2"/>
          <c:w val="0.81202666032059345"/>
          <c:h val="0.82059531303766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0816064130378654E-2"/>
                  <c:y val="4.871942712091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B3-404E-A1E4-9C6ECE265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C-4A5B-A2C8-AA2778A53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3177280279382952E-2"/>
                  <c:y val="4.871942712091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B3-404E-A1E4-9C6ECE265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C-4A5B-A2C8-AA2778A535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543520"/>
        <c:axId val="85537248"/>
        <c:axId val="0"/>
      </c:bar3DChart>
      <c:catAx>
        <c:axId val="85543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537248"/>
        <c:crosses val="autoZero"/>
        <c:auto val="1"/>
        <c:lblAlgn val="ctr"/>
        <c:lblOffset val="100"/>
        <c:noMultiLvlLbl val="0"/>
      </c:catAx>
      <c:valAx>
        <c:axId val="855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8554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46826525417872"/>
          <c:y val="2.7245476477915337E-2"/>
          <c:w val="0.81202666032059345"/>
          <c:h val="0.82059531303766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C-4A5B-A2C8-AA2778A53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C-4A5B-A2C8-AA2778A535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4-407D-AEB4-C8CE4D0705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545088"/>
        <c:axId val="85546656"/>
        <c:axId val="0"/>
      </c:bar3DChart>
      <c:catAx>
        <c:axId val="85545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546656"/>
        <c:crosses val="autoZero"/>
        <c:auto val="1"/>
        <c:lblAlgn val="ctr"/>
        <c:lblOffset val="100"/>
        <c:noMultiLvlLbl val="0"/>
      </c:catAx>
      <c:valAx>
        <c:axId val="8554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855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46826525417872"/>
          <c:y val="2.7245476477915337E-2"/>
          <c:w val="0.81202666032059345"/>
          <c:h val="0.82059531303766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C-4A5B-A2C8-AA2778A53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C-4A5B-A2C8-AA2778A535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9-4E25-BA1F-FCE3E222B1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259480"/>
        <c:axId val="305250072"/>
        <c:axId val="0"/>
      </c:bar3DChart>
      <c:catAx>
        <c:axId val="305259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250072"/>
        <c:crosses val="autoZero"/>
        <c:auto val="1"/>
        <c:lblAlgn val="ctr"/>
        <c:lblOffset val="100"/>
        <c:noMultiLvlLbl val="0"/>
      </c:catAx>
      <c:valAx>
        <c:axId val="30525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525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46826525417872"/>
          <c:y val="2.7245476477915337E-2"/>
          <c:w val="0.81202666032059345"/>
          <c:h val="0.82059531303766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C-4A5B-A2C8-AA2778A53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C-4A5B-A2C8-AA2778A535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4-4A69-AF23-EC2BC4F7C7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265360"/>
        <c:axId val="302858584"/>
        <c:axId val="0"/>
      </c:bar3DChart>
      <c:catAx>
        <c:axId val="305265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2858584"/>
        <c:crosses val="autoZero"/>
        <c:auto val="1"/>
        <c:lblAlgn val="ctr"/>
        <c:lblOffset val="100"/>
        <c:noMultiLvlLbl val="0"/>
      </c:catAx>
      <c:valAx>
        <c:axId val="30285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526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46826525417872"/>
          <c:y val="2.7245476477915337E-2"/>
          <c:w val="0.81202666032059345"/>
          <c:h val="0.82059531303766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C-4A5B-A2C8-AA2778A535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Монтаж/демонтаж фланцевых соединений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C-4A5B-A2C8-AA2778A535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215296"/>
        <c:axId val="307220000"/>
        <c:axId val="0"/>
      </c:bar3DChart>
      <c:catAx>
        <c:axId val="307215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7220000"/>
        <c:crosses val="autoZero"/>
        <c:auto val="1"/>
        <c:lblAlgn val="ctr"/>
        <c:lblOffset val="100"/>
        <c:noMultiLvlLbl val="0"/>
      </c:catAx>
      <c:valAx>
        <c:axId val="30722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072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044F5-AFB9-417B-AA0A-5AB3A597D572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CB50F79-7E9A-4031-A3E0-168472415EA8}">
      <dgm:prSet custT="1"/>
      <dgm:spPr/>
      <dgm:t>
        <a:bodyPr/>
        <a:lstStyle/>
        <a:p>
          <a:r>
            <a:rPr lang="ru-RU" sz="2400" dirty="0">
              <a:latin typeface="Trebuchet MS" panose="020B0603020202020204" pitchFamily="34" charset="0"/>
              <a:cs typeface="Times New Roman" panose="02020603050405020304" pitchFamily="18" charset="0"/>
            </a:rPr>
            <a:t>Модуль</a:t>
          </a:r>
        </a:p>
      </dgm:t>
    </dgm:pt>
    <dgm:pt modelId="{920BB26C-819B-4BDA-B019-307A940BC553}" type="parTrans" cxnId="{8CFCE570-1C07-4C9D-A494-2B1E505C4214}">
      <dgm:prSet/>
      <dgm:spPr/>
      <dgm:t>
        <a:bodyPr/>
        <a:lstStyle/>
        <a:p>
          <a:endParaRPr lang="ru-RU"/>
        </a:p>
      </dgm:t>
    </dgm:pt>
    <dgm:pt modelId="{C77BCF4F-8A77-4940-B1E6-E0AF3CBCB728}" type="sibTrans" cxnId="{8CFCE570-1C07-4C9D-A494-2B1E505C4214}">
      <dgm:prSet/>
      <dgm:spPr/>
      <dgm:t>
        <a:bodyPr/>
        <a:lstStyle/>
        <a:p>
          <a:endParaRPr lang="ru-RU"/>
        </a:p>
      </dgm:t>
    </dgm:pt>
    <dgm:pt modelId="{78D17B47-FFC0-4D3B-BC12-3777C5198490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затяжка болтов динамометрическим инструментом;</a:t>
          </a:r>
        </a:p>
      </dgm:t>
    </dgm:pt>
    <dgm:pt modelId="{C11F9134-7E06-49C8-973F-7E9C7DA7BB3C}" type="parTrans" cxnId="{87ED6364-6DC8-4458-BCDE-342D71F4C312}">
      <dgm:prSet/>
      <dgm:spPr/>
      <dgm:t>
        <a:bodyPr/>
        <a:lstStyle/>
        <a:p>
          <a:endParaRPr lang="ru-RU"/>
        </a:p>
      </dgm:t>
    </dgm:pt>
    <dgm:pt modelId="{0E0D48D9-D9F6-4174-85A2-9F3DF67BF7EB}" type="sibTrans" cxnId="{87ED6364-6DC8-4458-BCDE-342D71F4C312}">
      <dgm:prSet/>
      <dgm:spPr/>
      <dgm:t>
        <a:bodyPr/>
        <a:lstStyle/>
        <a:p>
          <a:endParaRPr lang="ru-RU"/>
        </a:p>
      </dgm:t>
    </dgm:pt>
    <dgm:pt modelId="{18351669-7736-4D72-8662-DD0664C2FEAC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монтаж/демонтаж фланцевых соединений;</a:t>
          </a:r>
        </a:p>
      </dgm:t>
    </dgm:pt>
    <dgm:pt modelId="{FCE5C632-2DDE-4201-B262-81351C222177}" type="parTrans" cxnId="{101B8127-4974-462A-88CE-D11D72BF308D}">
      <dgm:prSet/>
      <dgm:spPr/>
      <dgm:t>
        <a:bodyPr/>
        <a:lstStyle/>
        <a:p>
          <a:endParaRPr lang="ru-RU"/>
        </a:p>
      </dgm:t>
    </dgm:pt>
    <dgm:pt modelId="{AC57D0A8-B378-4FFA-8F17-1D08E8666F53}" type="sibTrans" cxnId="{101B8127-4974-462A-88CE-D11D72BF308D}">
      <dgm:prSet/>
      <dgm:spPr/>
      <dgm:t>
        <a:bodyPr/>
        <a:lstStyle/>
        <a:p>
          <a:endParaRPr lang="ru-RU"/>
        </a:p>
      </dgm:t>
    </dgm:pt>
    <dgm:pt modelId="{045B7FC6-86CB-4E7B-BB21-01568291A4A1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 термоизоляции.</a:t>
          </a:r>
        </a:p>
      </dgm:t>
    </dgm:pt>
    <dgm:pt modelId="{A85D06CE-6022-4A3B-92D0-292494D6BFF0}" type="parTrans" cxnId="{399C23D7-BA7B-4C09-8436-6EF5C826E2C7}">
      <dgm:prSet/>
      <dgm:spPr/>
      <dgm:t>
        <a:bodyPr/>
        <a:lstStyle/>
        <a:p>
          <a:endParaRPr lang="ru-RU"/>
        </a:p>
      </dgm:t>
    </dgm:pt>
    <dgm:pt modelId="{10D24631-F431-4706-BB36-29D3DC9CAD20}" type="sibTrans" cxnId="{399C23D7-BA7B-4C09-8436-6EF5C826E2C7}">
      <dgm:prSet/>
      <dgm:spPr/>
      <dgm:t>
        <a:bodyPr/>
        <a:lstStyle/>
        <a:p>
          <a:endParaRPr lang="ru-RU"/>
        </a:p>
      </dgm:t>
    </dgm:pt>
    <dgm:pt modelId="{4AAC8F81-7DCA-42A3-A447-63A93DDFD7B4}" type="pres">
      <dgm:prSet presAssocID="{BBD044F5-AFB9-417B-AA0A-5AB3A597D5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86E37-AB2B-405D-BF4F-D96F19B0EFF6}" type="pres">
      <dgm:prSet presAssocID="{DCB50F79-7E9A-4031-A3E0-168472415EA8}" presName="linNode" presStyleCnt="0"/>
      <dgm:spPr/>
    </dgm:pt>
    <dgm:pt modelId="{7DFF3360-EE55-4182-AD79-F78EACCE7D4D}" type="pres">
      <dgm:prSet presAssocID="{DCB50F79-7E9A-4031-A3E0-168472415EA8}" presName="parentText" presStyleLbl="node1" presStyleIdx="0" presStyleCnt="1" custScaleX="68332" custLinFactNeighborX="-8985" custLinFactNeighborY="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D6C9E-C92E-4869-81B2-BA429F59B6E7}" type="pres">
      <dgm:prSet presAssocID="{DCB50F79-7E9A-4031-A3E0-168472415EA8}" presName="descendantText" presStyleLbl="alignAccFollowNode1" presStyleIdx="0" presStyleCnt="1" custScaleX="117305" custScaleY="78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748FB3-6B32-43C3-8D66-BDEC5577BE1D}" type="presOf" srcId="{78D17B47-FFC0-4D3B-BC12-3777C5198490}" destId="{947D6C9E-C92E-4869-81B2-BA429F59B6E7}" srcOrd="0" destOrd="0" presId="urn:microsoft.com/office/officeart/2005/8/layout/vList5"/>
    <dgm:cxn modelId="{399C23D7-BA7B-4C09-8436-6EF5C826E2C7}" srcId="{DCB50F79-7E9A-4031-A3E0-168472415EA8}" destId="{045B7FC6-86CB-4E7B-BB21-01568291A4A1}" srcOrd="2" destOrd="0" parTransId="{A85D06CE-6022-4A3B-92D0-292494D6BFF0}" sibTransId="{10D24631-F431-4706-BB36-29D3DC9CAD20}"/>
    <dgm:cxn modelId="{8CFCE570-1C07-4C9D-A494-2B1E505C4214}" srcId="{BBD044F5-AFB9-417B-AA0A-5AB3A597D572}" destId="{DCB50F79-7E9A-4031-A3E0-168472415EA8}" srcOrd="0" destOrd="0" parTransId="{920BB26C-819B-4BDA-B019-307A940BC553}" sibTransId="{C77BCF4F-8A77-4940-B1E6-E0AF3CBCB728}"/>
    <dgm:cxn modelId="{687D2A55-012A-4F6D-883B-2B85C886CEE0}" type="presOf" srcId="{DCB50F79-7E9A-4031-A3E0-168472415EA8}" destId="{7DFF3360-EE55-4182-AD79-F78EACCE7D4D}" srcOrd="0" destOrd="0" presId="urn:microsoft.com/office/officeart/2005/8/layout/vList5"/>
    <dgm:cxn modelId="{B5D88FC6-EDCE-4956-B7BF-B7335FBB4C81}" type="presOf" srcId="{045B7FC6-86CB-4E7B-BB21-01568291A4A1}" destId="{947D6C9E-C92E-4869-81B2-BA429F59B6E7}" srcOrd="0" destOrd="2" presId="urn:microsoft.com/office/officeart/2005/8/layout/vList5"/>
    <dgm:cxn modelId="{101B8127-4974-462A-88CE-D11D72BF308D}" srcId="{DCB50F79-7E9A-4031-A3E0-168472415EA8}" destId="{18351669-7736-4D72-8662-DD0664C2FEAC}" srcOrd="1" destOrd="0" parTransId="{FCE5C632-2DDE-4201-B262-81351C222177}" sibTransId="{AC57D0A8-B378-4FFA-8F17-1D08E8666F53}"/>
    <dgm:cxn modelId="{52A56472-4030-4D8F-B24B-F607AF8CE90E}" type="presOf" srcId="{18351669-7736-4D72-8662-DD0664C2FEAC}" destId="{947D6C9E-C92E-4869-81B2-BA429F59B6E7}" srcOrd="0" destOrd="1" presId="urn:microsoft.com/office/officeart/2005/8/layout/vList5"/>
    <dgm:cxn modelId="{1ACF0EC0-4D63-4C18-8CB2-AA13A5C9EFEC}" type="presOf" srcId="{BBD044F5-AFB9-417B-AA0A-5AB3A597D572}" destId="{4AAC8F81-7DCA-42A3-A447-63A93DDFD7B4}" srcOrd="0" destOrd="0" presId="urn:microsoft.com/office/officeart/2005/8/layout/vList5"/>
    <dgm:cxn modelId="{87ED6364-6DC8-4458-BCDE-342D71F4C312}" srcId="{DCB50F79-7E9A-4031-A3E0-168472415EA8}" destId="{78D17B47-FFC0-4D3B-BC12-3777C5198490}" srcOrd="0" destOrd="0" parTransId="{C11F9134-7E06-49C8-973F-7E9C7DA7BB3C}" sibTransId="{0E0D48D9-D9F6-4174-85A2-9F3DF67BF7EB}"/>
    <dgm:cxn modelId="{768AD4B6-87C1-4C17-88F3-0FFECCB05B35}" type="presParOf" srcId="{4AAC8F81-7DCA-42A3-A447-63A93DDFD7B4}" destId="{93D86E37-AB2B-405D-BF4F-D96F19B0EFF6}" srcOrd="0" destOrd="0" presId="urn:microsoft.com/office/officeart/2005/8/layout/vList5"/>
    <dgm:cxn modelId="{26DAA42A-FB82-44FD-AA62-CB7B1CCFD7D7}" type="presParOf" srcId="{93D86E37-AB2B-405D-BF4F-D96F19B0EFF6}" destId="{7DFF3360-EE55-4182-AD79-F78EACCE7D4D}" srcOrd="0" destOrd="0" presId="urn:microsoft.com/office/officeart/2005/8/layout/vList5"/>
    <dgm:cxn modelId="{B4E7C265-2EAB-47F0-97CE-99774980A881}" type="presParOf" srcId="{93D86E37-AB2B-405D-BF4F-D96F19B0EFF6}" destId="{947D6C9E-C92E-4869-81B2-BA429F59B6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E53EAA-78AF-45CE-B732-D5D46713658F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8D49E73-88C2-4B9F-9C50-D0B0FE99169D}">
      <dgm:prSet custT="1"/>
      <dgm:spPr/>
      <dgm:t>
        <a:bodyPr/>
        <a:lstStyle/>
        <a:p>
          <a:r>
            <a:rPr lang="ru-RU" sz="2400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</a:p>
      </dgm:t>
    </dgm:pt>
    <dgm:pt modelId="{78E826E6-6919-4EF9-8738-1887475AF609}" type="parTrans" cxnId="{07930DB0-73E6-4976-A3B9-4B1F9A6F3C62}">
      <dgm:prSet/>
      <dgm:spPr/>
      <dgm:t>
        <a:bodyPr/>
        <a:lstStyle/>
        <a:p>
          <a:endParaRPr lang="ru-RU"/>
        </a:p>
      </dgm:t>
    </dgm:pt>
    <dgm:pt modelId="{BFF8CED1-01E5-489F-826A-8AC4BC50534A}" type="sibTrans" cxnId="{07930DB0-73E6-4976-A3B9-4B1F9A6F3C62}">
      <dgm:prSet/>
      <dgm:spPr/>
      <dgm:t>
        <a:bodyPr/>
        <a:lstStyle/>
        <a:p>
          <a:endParaRPr lang="ru-RU"/>
        </a:p>
      </dgm:t>
    </dgm:pt>
    <dgm:pt modelId="{0888A030-DB4F-4D19-B737-EBE600737F4A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Определение размера фланца и его тип.</a:t>
          </a:r>
        </a:p>
      </dgm:t>
    </dgm:pt>
    <dgm:pt modelId="{12635E6C-7E4B-4A6A-9873-04097C3FD9DA}" type="parTrans" cxnId="{6D3930AE-7C9B-45DC-8241-4AF2A35E6C38}">
      <dgm:prSet/>
      <dgm:spPr/>
      <dgm:t>
        <a:bodyPr/>
        <a:lstStyle/>
        <a:p>
          <a:endParaRPr lang="ru-RU"/>
        </a:p>
      </dgm:t>
    </dgm:pt>
    <dgm:pt modelId="{2C86FC3F-E479-4289-B24F-9DDF8D037CC4}" type="sibTrans" cxnId="{6D3930AE-7C9B-45DC-8241-4AF2A35E6C38}">
      <dgm:prSet/>
      <dgm:spPr/>
      <dgm:t>
        <a:bodyPr/>
        <a:lstStyle/>
        <a:p>
          <a:endParaRPr lang="ru-RU"/>
        </a:p>
      </dgm:t>
    </dgm:pt>
    <dgm:pt modelId="{DE774CAF-573C-43EB-9CC9-1108AC859CCF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Техника безопасности, целостность оборудования.</a:t>
          </a:r>
        </a:p>
      </dgm:t>
    </dgm:pt>
    <dgm:pt modelId="{71DFCAD9-9A05-4BA2-970E-0CABBFBAA130}" type="parTrans" cxnId="{84CBA2AE-CCD1-4D0B-B2EB-13E6035915D7}">
      <dgm:prSet/>
      <dgm:spPr/>
      <dgm:t>
        <a:bodyPr/>
        <a:lstStyle/>
        <a:p>
          <a:endParaRPr lang="ru-RU"/>
        </a:p>
      </dgm:t>
    </dgm:pt>
    <dgm:pt modelId="{3369C69D-EF36-4E6F-A5A4-4EB62339C26F}" type="sibTrans" cxnId="{84CBA2AE-CCD1-4D0B-B2EB-13E6035915D7}">
      <dgm:prSet/>
      <dgm:spPr/>
      <dgm:t>
        <a:bodyPr/>
        <a:lstStyle/>
        <a:p>
          <a:endParaRPr lang="ru-RU"/>
        </a:p>
      </dgm:t>
    </dgm:pt>
    <dgm:pt modelId="{8FCDCD9B-057B-49CB-89CB-6363E9675A7F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Резьбы, болты.</a:t>
          </a:r>
        </a:p>
      </dgm:t>
    </dgm:pt>
    <dgm:pt modelId="{5D5D2585-AA9D-4433-BCCD-0A5067D76E2D}" type="parTrans" cxnId="{78741F73-40C5-460C-AD9A-6F2AC9054581}">
      <dgm:prSet/>
      <dgm:spPr/>
      <dgm:t>
        <a:bodyPr/>
        <a:lstStyle/>
        <a:p>
          <a:endParaRPr lang="ru-RU"/>
        </a:p>
      </dgm:t>
    </dgm:pt>
    <dgm:pt modelId="{C2E225C2-9A69-484E-B375-53A5EC537791}" type="sibTrans" cxnId="{78741F73-40C5-460C-AD9A-6F2AC9054581}">
      <dgm:prSet/>
      <dgm:spPr/>
      <dgm:t>
        <a:bodyPr/>
        <a:lstStyle/>
        <a:p>
          <a:endParaRPr lang="ru-RU"/>
        </a:p>
      </dgm:t>
    </dgm:pt>
    <dgm:pt modelId="{12AC4A6E-2E04-4AE8-96B0-37E75E346929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Прокладки.</a:t>
          </a:r>
        </a:p>
      </dgm:t>
    </dgm:pt>
    <dgm:pt modelId="{83E98E7E-E027-43C1-98B8-318992F6F562}" type="parTrans" cxnId="{8A9B9D99-87D9-437B-994E-4A34F9A250D1}">
      <dgm:prSet/>
      <dgm:spPr/>
      <dgm:t>
        <a:bodyPr/>
        <a:lstStyle/>
        <a:p>
          <a:endParaRPr lang="ru-RU"/>
        </a:p>
      </dgm:t>
    </dgm:pt>
    <dgm:pt modelId="{900A2A25-0BFA-40BE-9965-2406A1835D10}" type="sibTrans" cxnId="{8A9B9D99-87D9-437B-994E-4A34F9A250D1}">
      <dgm:prSet/>
      <dgm:spPr/>
      <dgm:t>
        <a:bodyPr/>
        <a:lstStyle/>
        <a:p>
          <a:endParaRPr lang="ru-RU"/>
        </a:p>
      </dgm:t>
    </dgm:pt>
    <dgm:pt modelId="{3093A3EE-851A-42A7-87D9-CDC3CC510756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Процедура по затяжке.</a:t>
          </a:r>
        </a:p>
      </dgm:t>
    </dgm:pt>
    <dgm:pt modelId="{B3B0FF27-9887-401B-87DE-47B722BD0B25}" type="parTrans" cxnId="{A0E17E79-D73E-4DE4-9C02-C704C601C9A3}">
      <dgm:prSet/>
      <dgm:spPr/>
      <dgm:t>
        <a:bodyPr/>
        <a:lstStyle/>
        <a:p>
          <a:endParaRPr lang="ru-RU"/>
        </a:p>
      </dgm:t>
    </dgm:pt>
    <dgm:pt modelId="{FE769588-3DB2-4981-BF7F-416F6DC26584}" type="sibTrans" cxnId="{A0E17E79-D73E-4DE4-9C02-C704C601C9A3}">
      <dgm:prSet/>
      <dgm:spPr/>
      <dgm:t>
        <a:bodyPr/>
        <a:lstStyle/>
        <a:p>
          <a:endParaRPr lang="ru-RU"/>
        </a:p>
      </dgm:t>
    </dgm:pt>
    <dgm:pt modelId="{A26DEAE1-A548-4B96-BF5A-B39924394E66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риска и его минимизация при работе с гидравлическим инструментом.</a:t>
          </a:r>
        </a:p>
      </dgm:t>
    </dgm:pt>
    <dgm:pt modelId="{6917716C-4BE7-402E-858D-EC83DB0B69C8}" type="parTrans" cxnId="{905AABEF-52F2-4555-B7CA-E52224004FF9}">
      <dgm:prSet/>
      <dgm:spPr/>
      <dgm:t>
        <a:bodyPr/>
        <a:lstStyle/>
        <a:p>
          <a:endParaRPr lang="ru-RU"/>
        </a:p>
      </dgm:t>
    </dgm:pt>
    <dgm:pt modelId="{5F7EF11E-1B5C-4F2B-BE66-1224BA5ED0BD}" type="sibTrans" cxnId="{905AABEF-52F2-4555-B7CA-E52224004FF9}">
      <dgm:prSet/>
      <dgm:spPr/>
      <dgm:t>
        <a:bodyPr/>
        <a:lstStyle/>
        <a:p>
          <a:endParaRPr lang="ru-RU"/>
        </a:p>
      </dgm:t>
    </dgm:pt>
    <dgm:pt modelId="{35201134-DF17-4F14-8184-957B91B92598}" type="pres">
      <dgm:prSet presAssocID="{60E53EAA-78AF-45CE-B732-D5D467136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24A4C-FE4F-419E-AB18-E48D754E88B9}" type="pres">
      <dgm:prSet presAssocID="{78D49E73-88C2-4B9F-9C50-D0B0FE99169D}" presName="linNode" presStyleCnt="0"/>
      <dgm:spPr/>
    </dgm:pt>
    <dgm:pt modelId="{9FD115C8-83F3-4735-B6E6-BD92FCDF5274}" type="pres">
      <dgm:prSet presAssocID="{78D49E73-88C2-4B9F-9C50-D0B0FE99169D}" presName="parentText" presStyleLbl="node1" presStyleIdx="0" presStyleCnt="1" custScaleX="2312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EAD9D-5976-4ABB-ABA1-1B0F8B8BF166}" type="pres">
      <dgm:prSet presAssocID="{78D49E73-88C2-4B9F-9C50-D0B0FE99169D}" presName="descendantText" presStyleLbl="alignAccFollowNode1" presStyleIdx="0" presStyleCnt="1" custScaleX="288224" custScaleY="114350" custLinFactNeighborX="-10466" custLinFactNeighborY="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B9D99-87D9-437B-994E-4A34F9A250D1}" srcId="{78D49E73-88C2-4B9F-9C50-D0B0FE99169D}" destId="{12AC4A6E-2E04-4AE8-96B0-37E75E346929}" srcOrd="3" destOrd="0" parTransId="{83E98E7E-E027-43C1-98B8-318992F6F562}" sibTransId="{900A2A25-0BFA-40BE-9965-2406A1835D10}"/>
    <dgm:cxn modelId="{6D3930AE-7C9B-45DC-8241-4AF2A35E6C38}" srcId="{78D49E73-88C2-4B9F-9C50-D0B0FE99169D}" destId="{0888A030-DB4F-4D19-B737-EBE600737F4A}" srcOrd="0" destOrd="0" parTransId="{12635E6C-7E4B-4A6A-9873-04097C3FD9DA}" sibTransId="{2C86FC3F-E479-4289-B24F-9DDF8D037CC4}"/>
    <dgm:cxn modelId="{84CBA2AE-CCD1-4D0B-B2EB-13E6035915D7}" srcId="{78D49E73-88C2-4B9F-9C50-D0B0FE99169D}" destId="{DE774CAF-573C-43EB-9CC9-1108AC859CCF}" srcOrd="1" destOrd="0" parTransId="{71DFCAD9-9A05-4BA2-970E-0CABBFBAA130}" sibTransId="{3369C69D-EF36-4E6F-A5A4-4EB62339C26F}"/>
    <dgm:cxn modelId="{2901B3AB-16E7-42FC-8670-8675E63524C0}" type="presOf" srcId="{78D49E73-88C2-4B9F-9C50-D0B0FE99169D}" destId="{9FD115C8-83F3-4735-B6E6-BD92FCDF5274}" srcOrd="0" destOrd="0" presId="urn:microsoft.com/office/officeart/2005/8/layout/vList5"/>
    <dgm:cxn modelId="{F8F8E001-0D94-4BE1-BAC8-26F4807747CF}" type="presOf" srcId="{60E53EAA-78AF-45CE-B732-D5D46713658F}" destId="{35201134-DF17-4F14-8184-957B91B92598}" srcOrd="0" destOrd="0" presId="urn:microsoft.com/office/officeart/2005/8/layout/vList5"/>
    <dgm:cxn modelId="{E7511704-0DD7-4BD4-94D5-99D64BA7B32A}" type="presOf" srcId="{0888A030-DB4F-4D19-B737-EBE600737F4A}" destId="{3DCEAD9D-5976-4ABB-ABA1-1B0F8B8BF166}" srcOrd="0" destOrd="0" presId="urn:microsoft.com/office/officeart/2005/8/layout/vList5"/>
    <dgm:cxn modelId="{78741F73-40C5-460C-AD9A-6F2AC9054581}" srcId="{78D49E73-88C2-4B9F-9C50-D0B0FE99169D}" destId="{8FCDCD9B-057B-49CB-89CB-6363E9675A7F}" srcOrd="2" destOrd="0" parTransId="{5D5D2585-AA9D-4433-BCCD-0A5067D76E2D}" sibTransId="{C2E225C2-9A69-484E-B375-53A5EC537791}"/>
    <dgm:cxn modelId="{07930DB0-73E6-4976-A3B9-4B1F9A6F3C62}" srcId="{60E53EAA-78AF-45CE-B732-D5D46713658F}" destId="{78D49E73-88C2-4B9F-9C50-D0B0FE99169D}" srcOrd="0" destOrd="0" parTransId="{78E826E6-6919-4EF9-8738-1887475AF609}" sibTransId="{BFF8CED1-01E5-489F-826A-8AC4BC50534A}"/>
    <dgm:cxn modelId="{BFB0322F-95E1-4205-8F2D-2754BAB76895}" type="presOf" srcId="{DE774CAF-573C-43EB-9CC9-1108AC859CCF}" destId="{3DCEAD9D-5976-4ABB-ABA1-1B0F8B8BF166}" srcOrd="0" destOrd="1" presId="urn:microsoft.com/office/officeart/2005/8/layout/vList5"/>
    <dgm:cxn modelId="{2AFEF103-421F-4FFC-AA3E-6791C9590E7C}" type="presOf" srcId="{8FCDCD9B-057B-49CB-89CB-6363E9675A7F}" destId="{3DCEAD9D-5976-4ABB-ABA1-1B0F8B8BF166}" srcOrd="0" destOrd="2" presId="urn:microsoft.com/office/officeart/2005/8/layout/vList5"/>
    <dgm:cxn modelId="{905AABEF-52F2-4555-B7CA-E52224004FF9}" srcId="{78D49E73-88C2-4B9F-9C50-D0B0FE99169D}" destId="{A26DEAE1-A548-4B96-BF5A-B39924394E66}" srcOrd="5" destOrd="0" parTransId="{6917716C-4BE7-402E-858D-EC83DB0B69C8}" sibTransId="{5F7EF11E-1B5C-4F2B-BE66-1224BA5ED0BD}"/>
    <dgm:cxn modelId="{EF18180A-D20C-47A9-BBD7-EEDA159F3B25}" type="presOf" srcId="{12AC4A6E-2E04-4AE8-96B0-37E75E346929}" destId="{3DCEAD9D-5976-4ABB-ABA1-1B0F8B8BF166}" srcOrd="0" destOrd="3" presId="urn:microsoft.com/office/officeart/2005/8/layout/vList5"/>
    <dgm:cxn modelId="{A0E17E79-D73E-4DE4-9C02-C704C601C9A3}" srcId="{78D49E73-88C2-4B9F-9C50-D0B0FE99169D}" destId="{3093A3EE-851A-42A7-87D9-CDC3CC510756}" srcOrd="4" destOrd="0" parTransId="{B3B0FF27-9887-401B-87DE-47B722BD0B25}" sibTransId="{FE769588-3DB2-4981-BF7F-416F6DC26584}"/>
    <dgm:cxn modelId="{F17687D1-5A7C-4994-84CD-3302E5F7B081}" type="presOf" srcId="{A26DEAE1-A548-4B96-BF5A-B39924394E66}" destId="{3DCEAD9D-5976-4ABB-ABA1-1B0F8B8BF166}" srcOrd="0" destOrd="5" presId="urn:microsoft.com/office/officeart/2005/8/layout/vList5"/>
    <dgm:cxn modelId="{AB7ECBF4-2C06-49CC-A386-F81371853BC4}" type="presOf" srcId="{3093A3EE-851A-42A7-87D9-CDC3CC510756}" destId="{3DCEAD9D-5976-4ABB-ABA1-1B0F8B8BF166}" srcOrd="0" destOrd="4" presId="urn:microsoft.com/office/officeart/2005/8/layout/vList5"/>
    <dgm:cxn modelId="{A3D04030-C288-474F-AD5E-9E1DDC67FCE8}" type="presParOf" srcId="{35201134-DF17-4F14-8184-957B91B92598}" destId="{6EC24A4C-FE4F-419E-AB18-E48D754E88B9}" srcOrd="0" destOrd="0" presId="urn:microsoft.com/office/officeart/2005/8/layout/vList5"/>
    <dgm:cxn modelId="{DC90E642-CA66-468B-B00E-9EC3C4503AC8}" type="presParOf" srcId="{6EC24A4C-FE4F-419E-AB18-E48D754E88B9}" destId="{9FD115C8-83F3-4735-B6E6-BD92FCDF5274}" srcOrd="0" destOrd="0" presId="urn:microsoft.com/office/officeart/2005/8/layout/vList5"/>
    <dgm:cxn modelId="{C4EEB9EC-2CDD-48B3-8614-7F860910C640}" type="presParOf" srcId="{6EC24A4C-FE4F-419E-AB18-E48D754E88B9}" destId="{3DCEAD9D-5976-4ABB-ABA1-1B0F8B8BF1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93DB27-BC35-41D1-9F0C-D7C912C64D5F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F418765-1977-4B1E-9A49-8DE82F59DE26}">
      <dgm:prSet custT="1"/>
      <dgm:spPr/>
      <dgm:t>
        <a:bodyPr/>
        <a:lstStyle/>
        <a:p>
          <a:r>
            <a:rPr lang="ru-RU" sz="2400" b="1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  <a:endParaRPr lang="ru-RU" sz="24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D6751C41-3297-4D8E-9FAC-DBF83B2A140B}" type="parTrans" cxnId="{797CDC6A-E79F-41A9-A35A-9427D16E4258}">
      <dgm:prSet/>
      <dgm:spPr/>
      <dgm:t>
        <a:bodyPr/>
        <a:lstStyle/>
        <a:p>
          <a:endParaRPr lang="ru-RU"/>
        </a:p>
      </dgm:t>
    </dgm:pt>
    <dgm:pt modelId="{8060F075-44A1-41F4-A1D8-493C2FD96C1B}" type="sibTrans" cxnId="{797CDC6A-E79F-41A9-A35A-9427D16E4258}">
      <dgm:prSet/>
      <dgm:spPr/>
      <dgm:t>
        <a:bodyPr/>
        <a:lstStyle/>
        <a:p>
          <a:endParaRPr lang="ru-RU"/>
        </a:p>
      </dgm:t>
    </dgm:pt>
    <dgm:pt modelId="{99D0D7B8-BB80-4571-AC08-6CA46D069A20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Работа с изоляцией.</a:t>
          </a:r>
        </a:p>
      </dgm:t>
    </dgm:pt>
    <dgm:pt modelId="{3DB0883F-85FA-4141-ABE9-F01282323A35}" type="parTrans" cxnId="{AAAE8BB3-B00A-4019-95C8-53570C4C7FE2}">
      <dgm:prSet/>
      <dgm:spPr/>
      <dgm:t>
        <a:bodyPr/>
        <a:lstStyle/>
        <a:p>
          <a:endParaRPr lang="ru-RU"/>
        </a:p>
      </dgm:t>
    </dgm:pt>
    <dgm:pt modelId="{810BBA6F-8DD4-41E8-81B3-5D0BC3AC4DBF}" type="sibTrans" cxnId="{AAAE8BB3-B00A-4019-95C8-53570C4C7FE2}">
      <dgm:prSet/>
      <dgm:spPr/>
      <dgm:t>
        <a:bodyPr/>
        <a:lstStyle/>
        <a:p>
          <a:endParaRPr lang="ru-RU"/>
        </a:p>
      </dgm:t>
    </dgm:pt>
    <dgm:pt modelId="{858B6F78-A9C3-4F87-AB68-248F39D02AD0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Профессиональные инструменты монтажа.</a:t>
          </a:r>
        </a:p>
      </dgm:t>
    </dgm:pt>
    <dgm:pt modelId="{6870B20D-AA9C-413A-A227-B67F53E98513}" type="parTrans" cxnId="{C0419CF8-18A0-492E-ACD4-21097F045132}">
      <dgm:prSet/>
      <dgm:spPr/>
      <dgm:t>
        <a:bodyPr/>
        <a:lstStyle/>
        <a:p>
          <a:endParaRPr lang="ru-RU"/>
        </a:p>
      </dgm:t>
    </dgm:pt>
    <dgm:pt modelId="{8CCC61A2-BAFC-4AA9-BA82-D96AA447A764}" type="sibTrans" cxnId="{C0419CF8-18A0-492E-ACD4-21097F045132}">
      <dgm:prSet/>
      <dgm:spPr/>
      <dgm:t>
        <a:bodyPr/>
        <a:lstStyle/>
        <a:p>
          <a:endParaRPr lang="ru-RU"/>
        </a:p>
      </dgm:t>
    </dgm:pt>
    <dgm:pt modelId="{F8A6BF3A-C087-4A06-AFC8-F07339971054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Правильное использование клея.</a:t>
          </a:r>
        </a:p>
      </dgm:t>
    </dgm:pt>
    <dgm:pt modelId="{C5982F9F-4EE2-47C4-8D69-F32F960DED57}" type="parTrans" cxnId="{0265CF64-1927-4447-8468-6161E5E27A12}">
      <dgm:prSet/>
      <dgm:spPr/>
      <dgm:t>
        <a:bodyPr/>
        <a:lstStyle/>
        <a:p>
          <a:endParaRPr lang="ru-RU"/>
        </a:p>
      </dgm:t>
    </dgm:pt>
    <dgm:pt modelId="{E4423A20-F228-46D2-87EF-5A4736A39A77}" type="sibTrans" cxnId="{0265CF64-1927-4447-8468-6161E5E27A12}">
      <dgm:prSet/>
      <dgm:spPr/>
      <dgm:t>
        <a:bodyPr/>
        <a:lstStyle/>
        <a:p>
          <a:endParaRPr lang="ru-RU"/>
        </a:p>
      </dgm:t>
    </dgm:pt>
    <dgm:pt modelId="{4221FD4A-90C0-4091-9840-20EAA94E9C50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Изолирование труб трубной изоляцией.</a:t>
          </a:r>
        </a:p>
      </dgm:t>
    </dgm:pt>
    <dgm:pt modelId="{F61A11CA-28BD-403A-B022-13D538ADB54F}" type="parTrans" cxnId="{AC8F59D5-23D2-4E81-B549-24F175810B9D}">
      <dgm:prSet/>
      <dgm:spPr/>
      <dgm:t>
        <a:bodyPr/>
        <a:lstStyle/>
        <a:p>
          <a:endParaRPr lang="ru-RU"/>
        </a:p>
      </dgm:t>
    </dgm:pt>
    <dgm:pt modelId="{2840D8CE-2336-4D48-A85B-E2280064962F}" type="sibTrans" cxnId="{AC8F59D5-23D2-4E81-B549-24F175810B9D}">
      <dgm:prSet/>
      <dgm:spPr/>
      <dgm:t>
        <a:bodyPr/>
        <a:lstStyle/>
        <a:p>
          <a:endParaRPr lang="ru-RU"/>
        </a:p>
      </dgm:t>
    </dgm:pt>
    <dgm:pt modelId="{79FD7B4B-95DC-4D93-8F08-5F81AB364C12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Изолирование труб и арматуры листовым материалом.</a:t>
          </a:r>
        </a:p>
      </dgm:t>
    </dgm:pt>
    <dgm:pt modelId="{58C47EB6-862F-4187-ADA2-C297D02B558C}" type="parTrans" cxnId="{9DED43FF-E9A3-4475-B97E-C6C1D1D069E6}">
      <dgm:prSet/>
      <dgm:spPr/>
      <dgm:t>
        <a:bodyPr/>
        <a:lstStyle/>
        <a:p>
          <a:endParaRPr lang="ru-RU"/>
        </a:p>
      </dgm:t>
    </dgm:pt>
    <dgm:pt modelId="{624466B5-D5E5-4B76-B350-84A48AD7650E}" type="sibTrans" cxnId="{9DED43FF-E9A3-4475-B97E-C6C1D1D069E6}">
      <dgm:prSet/>
      <dgm:spPr/>
      <dgm:t>
        <a:bodyPr/>
        <a:lstStyle/>
        <a:p>
          <a:endParaRPr lang="ru-RU"/>
        </a:p>
      </dgm:t>
    </dgm:pt>
    <dgm:pt modelId="{E93279A8-41CA-4754-B363-5136A120841D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Подвесы для труб.</a:t>
          </a:r>
        </a:p>
      </dgm:t>
    </dgm:pt>
    <dgm:pt modelId="{F19AE586-E5B7-4CCB-8DE8-47244293EB13}" type="parTrans" cxnId="{94A704C3-7A6F-4F84-B414-5D00A37016D8}">
      <dgm:prSet/>
      <dgm:spPr/>
      <dgm:t>
        <a:bodyPr/>
        <a:lstStyle/>
        <a:p>
          <a:endParaRPr lang="ru-RU"/>
        </a:p>
      </dgm:t>
    </dgm:pt>
    <dgm:pt modelId="{81581DE5-C2B9-4A7F-AACE-A0CBD95E648D}" type="sibTrans" cxnId="{94A704C3-7A6F-4F84-B414-5D00A37016D8}">
      <dgm:prSet/>
      <dgm:spPr/>
      <dgm:t>
        <a:bodyPr/>
        <a:lstStyle/>
        <a:p>
          <a:endParaRPr lang="ru-RU"/>
        </a:p>
      </dgm:t>
    </dgm:pt>
    <dgm:pt modelId="{116304EE-60DA-46B2-AB51-9BB9082C970C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Воздуховоды.</a:t>
          </a:r>
        </a:p>
      </dgm:t>
    </dgm:pt>
    <dgm:pt modelId="{EF27AC74-B943-430B-AD57-B492C68DFDB7}" type="parTrans" cxnId="{E6325DC5-400B-45A6-9395-8BC55EF0BE9A}">
      <dgm:prSet/>
      <dgm:spPr/>
      <dgm:t>
        <a:bodyPr/>
        <a:lstStyle/>
        <a:p>
          <a:endParaRPr lang="ru-RU"/>
        </a:p>
      </dgm:t>
    </dgm:pt>
    <dgm:pt modelId="{86162A61-A624-487B-94BA-17C0815ADD19}" type="sibTrans" cxnId="{E6325DC5-400B-45A6-9395-8BC55EF0BE9A}">
      <dgm:prSet/>
      <dgm:spPr/>
      <dgm:t>
        <a:bodyPr/>
        <a:lstStyle/>
        <a:p>
          <a:endParaRPr lang="ru-RU"/>
        </a:p>
      </dgm:t>
    </dgm:pt>
    <dgm:pt modelId="{53B69AFA-1840-4D47-AFD9-B3A764C77567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Емкости и резервуары.</a:t>
          </a:r>
        </a:p>
      </dgm:t>
    </dgm:pt>
    <dgm:pt modelId="{44455A5F-AEEB-4922-8848-7289A84D5B43}" type="parTrans" cxnId="{F072B438-1EE0-4084-A034-E81157E471C2}">
      <dgm:prSet/>
      <dgm:spPr/>
      <dgm:t>
        <a:bodyPr/>
        <a:lstStyle/>
        <a:p>
          <a:endParaRPr lang="ru-RU"/>
        </a:p>
      </dgm:t>
    </dgm:pt>
    <dgm:pt modelId="{A188D561-8186-466B-9222-66FCA94F8DDD}" type="sibTrans" cxnId="{F072B438-1EE0-4084-A034-E81157E471C2}">
      <dgm:prSet/>
      <dgm:spPr/>
      <dgm:t>
        <a:bodyPr/>
        <a:lstStyle/>
        <a:p>
          <a:endParaRPr lang="ru-RU"/>
        </a:p>
      </dgm:t>
    </dgm:pt>
    <dgm:pt modelId="{CF6C1B92-414A-4936-AB1B-8C0F031C01DD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Техника безопасности/оценка риска</a:t>
          </a:r>
        </a:p>
      </dgm:t>
    </dgm:pt>
    <dgm:pt modelId="{49475F84-344C-4417-A9A0-E368131B2C8E}" type="parTrans" cxnId="{66FFA59F-739A-4E1B-BFC2-1B9B3F85063F}">
      <dgm:prSet/>
      <dgm:spPr/>
      <dgm:t>
        <a:bodyPr/>
        <a:lstStyle/>
        <a:p>
          <a:endParaRPr lang="ru-RU"/>
        </a:p>
      </dgm:t>
    </dgm:pt>
    <dgm:pt modelId="{68079FEB-A9DC-417A-9833-B18069C06469}" type="sibTrans" cxnId="{66FFA59F-739A-4E1B-BFC2-1B9B3F85063F}">
      <dgm:prSet/>
      <dgm:spPr/>
      <dgm:t>
        <a:bodyPr/>
        <a:lstStyle/>
        <a:p>
          <a:endParaRPr lang="ru-RU"/>
        </a:p>
      </dgm:t>
    </dgm:pt>
    <dgm:pt modelId="{CBB7D924-2209-4C1E-85C8-FA11D5BFD082}" type="pres">
      <dgm:prSet presAssocID="{CA93DB27-BC35-41D1-9F0C-D7C912C64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D79288-C99B-4A6F-B731-5B06E9EDE195}" type="pres">
      <dgm:prSet presAssocID="{7F418765-1977-4B1E-9A49-8DE82F59DE26}" presName="linNode" presStyleCnt="0"/>
      <dgm:spPr/>
    </dgm:pt>
    <dgm:pt modelId="{C63688AD-9D79-4F3F-9D26-49A2428CDF29}" type="pres">
      <dgm:prSet presAssocID="{7F418765-1977-4B1E-9A49-8DE82F59DE26}" presName="parentText" presStyleLbl="node1" presStyleIdx="0" presStyleCnt="1" custScaleX="96079" custLinFactNeighborX="-1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1BCFC-0598-4394-AE49-785E8B03FB56}" type="pres">
      <dgm:prSet presAssocID="{7F418765-1977-4B1E-9A49-8DE82F59DE26}" presName="descendantText" presStyleLbl="alignAccFollowNode1" presStyleIdx="0" presStyleCnt="1" custScaleX="109516" custScaleY="110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C8999-161F-4347-88F9-69424C5E7317}" type="presOf" srcId="{858B6F78-A9C3-4F87-AB68-248F39D02AD0}" destId="{D421BCFC-0598-4394-AE49-785E8B03FB56}" srcOrd="0" destOrd="1" presId="urn:microsoft.com/office/officeart/2005/8/layout/vList5"/>
    <dgm:cxn modelId="{24DE9E15-CDF7-455F-9167-2775B327E55D}" type="presOf" srcId="{7F418765-1977-4B1E-9A49-8DE82F59DE26}" destId="{C63688AD-9D79-4F3F-9D26-49A2428CDF29}" srcOrd="0" destOrd="0" presId="urn:microsoft.com/office/officeart/2005/8/layout/vList5"/>
    <dgm:cxn modelId="{E6325DC5-400B-45A6-9395-8BC55EF0BE9A}" srcId="{7F418765-1977-4B1E-9A49-8DE82F59DE26}" destId="{116304EE-60DA-46B2-AB51-9BB9082C970C}" srcOrd="6" destOrd="0" parTransId="{EF27AC74-B943-430B-AD57-B492C68DFDB7}" sibTransId="{86162A61-A624-487B-94BA-17C0815ADD19}"/>
    <dgm:cxn modelId="{AC8F59D5-23D2-4E81-B549-24F175810B9D}" srcId="{7F418765-1977-4B1E-9A49-8DE82F59DE26}" destId="{4221FD4A-90C0-4091-9840-20EAA94E9C50}" srcOrd="3" destOrd="0" parTransId="{F61A11CA-28BD-403A-B022-13D538ADB54F}" sibTransId="{2840D8CE-2336-4D48-A85B-E2280064962F}"/>
    <dgm:cxn modelId="{797CDC6A-E79F-41A9-A35A-9427D16E4258}" srcId="{CA93DB27-BC35-41D1-9F0C-D7C912C64D5F}" destId="{7F418765-1977-4B1E-9A49-8DE82F59DE26}" srcOrd="0" destOrd="0" parTransId="{D6751C41-3297-4D8E-9FAC-DBF83B2A140B}" sibTransId="{8060F075-44A1-41F4-A1D8-493C2FD96C1B}"/>
    <dgm:cxn modelId="{AAAE8BB3-B00A-4019-95C8-53570C4C7FE2}" srcId="{7F418765-1977-4B1E-9A49-8DE82F59DE26}" destId="{99D0D7B8-BB80-4571-AC08-6CA46D069A20}" srcOrd="0" destOrd="0" parTransId="{3DB0883F-85FA-4141-ABE9-F01282323A35}" sibTransId="{810BBA6F-8DD4-41E8-81B3-5D0BC3AC4DBF}"/>
    <dgm:cxn modelId="{94A704C3-7A6F-4F84-B414-5D00A37016D8}" srcId="{7F418765-1977-4B1E-9A49-8DE82F59DE26}" destId="{E93279A8-41CA-4754-B363-5136A120841D}" srcOrd="5" destOrd="0" parTransId="{F19AE586-E5B7-4CCB-8DE8-47244293EB13}" sibTransId="{81581DE5-C2B9-4A7F-AACE-A0CBD95E648D}"/>
    <dgm:cxn modelId="{1E545630-219E-4C63-8245-600EA3EF6719}" type="presOf" srcId="{53B69AFA-1840-4D47-AFD9-B3A764C77567}" destId="{D421BCFC-0598-4394-AE49-785E8B03FB56}" srcOrd="0" destOrd="7" presId="urn:microsoft.com/office/officeart/2005/8/layout/vList5"/>
    <dgm:cxn modelId="{A451C2EB-5BAF-46AC-B111-465AE00331E6}" type="presOf" srcId="{99D0D7B8-BB80-4571-AC08-6CA46D069A20}" destId="{D421BCFC-0598-4394-AE49-785E8B03FB56}" srcOrd="0" destOrd="0" presId="urn:microsoft.com/office/officeart/2005/8/layout/vList5"/>
    <dgm:cxn modelId="{E5DD43CB-58AC-4E04-A1D8-6FAAA0CA9FE1}" type="presOf" srcId="{116304EE-60DA-46B2-AB51-9BB9082C970C}" destId="{D421BCFC-0598-4394-AE49-785E8B03FB56}" srcOrd="0" destOrd="6" presId="urn:microsoft.com/office/officeart/2005/8/layout/vList5"/>
    <dgm:cxn modelId="{5B3D30D9-294F-4EE4-9DDC-C1D97C339A49}" type="presOf" srcId="{4221FD4A-90C0-4091-9840-20EAA94E9C50}" destId="{D421BCFC-0598-4394-AE49-785E8B03FB56}" srcOrd="0" destOrd="3" presId="urn:microsoft.com/office/officeart/2005/8/layout/vList5"/>
    <dgm:cxn modelId="{BD34DB04-99AE-4FA6-BE15-3A1EF9720332}" type="presOf" srcId="{CA93DB27-BC35-41D1-9F0C-D7C912C64D5F}" destId="{CBB7D924-2209-4C1E-85C8-FA11D5BFD082}" srcOrd="0" destOrd="0" presId="urn:microsoft.com/office/officeart/2005/8/layout/vList5"/>
    <dgm:cxn modelId="{9DED43FF-E9A3-4475-B97E-C6C1D1D069E6}" srcId="{7F418765-1977-4B1E-9A49-8DE82F59DE26}" destId="{79FD7B4B-95DC-4D93-8F08-5F81AB364C12}" srcOrd="4" destOrd="0" parTransId="{58C47EB6-862F-4187-ADA2-C297D02B558C}" sibTransId="{624466B5-D5E5-4B76-B350-84A48AD7650E}"/>
    <dgm:cxn modelId="{EF11B7B0-3D24-4FE6-99DF-FCB6F3C461E7}" type="presOf" srcId="{F8A6BF3A-C087-4A06-AFC8-F07339971054}" destId="{D421BCFC-0598-4394-AE49-785E8B03FB56}" srcOrd="0" destOrd="2" presId="urn:microsoft.com/office/officeart/2005/8/layout/vList5"/>
    <dgm:cxn modelId="{0265CF64-1927-4447-8468-6161E5E27A12}" srcId="{7F418765-1977-4B1E-9A49-8DE82F59DE26}" destId="{F8A6BF3A-C087-4A06-AFC8-F07339971054}" srcOrd="2" destOrd="0" parTransId="{C5982F9F-4EE2-47C4-8D69-F32F960DED57}" sibTransId="{E4423A20-F228-46D2-87EF-5A4736A39A77}"/>
    <dgm:cxn modelId="{66FFA59F-739A-4E1B-BFC2-1B9B3F85063F}" srcId="{7F418765-1977-4B1E-9A49-8DE82F59DE26}" destId="{CF6C1B92-414A-4936-AB1B-8C0F031C01DD}" srcOrd="8" destOrd="0" parTransId="{49475F84-344C-4417-A9A0-E368131B2C8E}" sibTransId="{68079FEB-A9DC-417A-9833-B18069C06469}"/>
    <dgm:cxn modelId="{C0419CF8-18A0-492E-ACD4-21097F045132}" srcId="{7F418765-1977-4B1E-9A49-8DE82F59DE26}" destId="{858B6F78-A9C3-4F87-AB68-248F39D02AD0}" srcOrd="1" destOrd="0" parTransId="{6870B20D-AA9C-413A-A227-B67F53E98513}" sibTransId="{8CCC61A2-BAFC-4AA9-BA82-D96AA447A764}"/>
    <dgm:cxn modelId="{ED59AFFA-B780-482B-B715-B430A7B976E4}" type="presOf" srcId="{CF6C1B92-414A-4936-AB1B-8C0F031C01DD}" destId="{D421BCFC-0598-4394-AE49-785E8B03FB56}" srcOrd="0" destOrd="8" presId="urn:microsoft.com/office/officeart/2005/8/layout/vList5"/>
    <dgm:cxn modelId="{F072B438-1EE0-4084-A034-E81157E471C2}" srcId="{7F418765-1977-4B1E-9A49-8DE82F59DE26}" destId="{53B69AFA-1840-4D47-AFD9-B3A764C77567}" srcOrd="7" destOrd="0" parTransId="{44455A5F-AEEB-4922-8848-7289A84D5B43}" sibTransId="{A188D561-8186-466B-9222-66FCA94F8DDD}"/>
    <dgm:cxn modelId="{AFDC35EB-11A3-4A7E-84B0-D4B8F2AEEECB}" type="presOf" srcId="{79FD7B4B-95DC-4D93-8F08-5F81AB364C12}" destId="{D421BCFC-0598-4394-AE49-785E8B03FB56}" srcOrd="0" destOrd="4" presId="urn:microsoft.com/office/officeart/2005/8/layout/vList5"/>
    <dgm:cxn modelId="{948FE753-1241-4DAB-92EF-7BE1892E5245}" type="presOf" srcId="{E93279A8-41CA-4754-B363-5136A120841D}" destId="{D421BCFC-0598-4394-AE49-785E8B03FB56}" srcOrd="0" destOrd="5" presId="urn:microsoft.com/office/officeart/2005/8/layout/vList5"/>
    <dgm:cxn modelId="{5A269577-69AD-44CE-A64B-410F633C6941}" type="presParOf" srcId="{CBB7D924-2209-4C1E-85C8-FA11D5BFD082}" destId="{FBD79288-C99B-4A6F-B731-5B06E9EDE195}" srcOrd="0" destOrd="0" presId="urn:microsoft.com/office/officeart/2005/8/layout/vList5"/>
    <dgm:cxn modelId="{5455FB46-A9A0-422D-B7ED-6963F0D644CC}" type="presParOf" srcId="{FBD79288-C99B-4A6F-B731-5B06E9EDE195}" destId="{C63688AD-9D79-4F3F-9D26-49A2428CDF29}" srcOrd="0" destOrd="0" presId="urn:microsoft.com/office/officeart/2005/8/layout/vList5"/>
    <dgm:cxn modelId="{7873A00F-D340-4B9E-BEBB-CB7E646B9AB6}" type="presParOf" srcId="{FBD79288-C99B-4A6F-B731-5B06E9EDE195}" destId="{D421BCFC-0598-4394-AE49-785E8B03FB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93DB27-BC35-41D1-9F0C-D7C912C64D5F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F418765-1977-4B1E-9A49-8DE82F59DE26}">
      <dgm:prSet custT="1"/>
      <dgm:spPr/>
      <dgm:t>
        <a:bodyPr/>
        <a:lstStyle/>
        <a:p>
          <a:r>
            <a:rPr lang="ru-RU" sz="2400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</a:p>
      </dgm:t>
    </dgm:pt>
    <dgm:pt modelId="{D6751C41-3297-4D8E-9FAC-DBF83B2A140B}" type="parTrans" cxnId="{797CDC6A-E79F-41A9-A35A-9427D16E4258}">
      <dgm:prSet/>
      <dgm:spPr/>
      <dgm:t>
        <a:bodyPr/>
        <a:lstStyle/>
        <a:p>
          <a:endParaRPr lang="ru-RU"/>
        </a:p>
      </dgm:t>
    </dgm:pt>
    <dgm:pt modelId="{8060F075-44A1-41F4-A1D8-493C2FD96C1B}" type="sibTrans" cxnId="{797CDC6A-E79F-41A9-A35A-9427D16E4258}">
      <dgm:prSet/>
      <dgm:spPr/>
      <dgm:t>
        <a:bodyPr/>
        <a:lstStyle/>
        <a:p>
          <a:endParaRPr lang="ru-RU"/>
        </a:p>
      </dgm:t>
    </dgm:pt>
    <dgm:pt modelId="{99D0D7B8-BB80-4571-AC08-6CA46D069A20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</a:t>
          </a:r>
          <a:r>
            <a:rPr lang="ru-RU" sz="1400" b="1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на рабочем месте, оценка риска.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3DB0883F-85FA-4141-ABE9-F01282323A35}" type="parTrans" cxnId="{AAAE8BB3-B00A-4019-95C8-53570C4C7FE2}">
      <dgm:prSet/>
      <dgm:spPr/>
      <dgm:t>
        <a:bodyPr/>
        <a:lstStyle/>
        <a:p>
          <a:endParaRPr lang="ru-RU"/>
        </a:p>
      </dgm:t>
    </dgm:pt>
    <dgm:pt modelId="{810BBA6F-8DD4-41E8-81B3-5D0BC3AC4DBF}" type="sibTrans" cxnId="{AAAE8BB3-B00A-4019-95C8-53570C4C7FE2}">
      <dgm:prSet/>
      <dgm:spPr/>
      <dgm:t>
        <a:bodyPr/>
        <a:lstStyle/>
        <a:p>
          <a:endParaRPr lang="ru-RU"/>
        </a:p>
      </dgm:t>
    </dgm:pt>
    <dgm:pt modelId="{647A69E4-0E30-4FC8-8629-BDBEDD715DF7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Выбор оборудования.</a:t>
          </a:r>
        </a:p>
      </dgm:t>
    </dgm:pt>
    <dgm:pt modelId="{D14F2D40-D833-482E-8DFB-BD6A01CE9FF6}" type="parTrans" cxnId="{FEBCC8FA-2BEF-46D3-AAA2-B6AEDD5A490F}">
      <dgm:prSet/>
      <dgm:spPr/>
      <dgm:t>
        <a:bodyPr/>
        <a:lstStyle/>
        <a:p>
          <a:endParaRPr lang="ru-RU"/>
        </a:p>
      </dgm:t>
    </dgm:pt>
    <dgm:pt modelId="{31F9D90C-D6E7-42CD-8D8F-012FDC48D741}" type="sibTrans" cxnId="{FEBCC8FA-2BEF-46D3-AAA2-B6AEDD5A490F}">
      <dgm:prSet/>
      <dgm:spPr/>
      <dgm:t>
        <a:bodyPr/>
        <a:lstStyle/>
        <a:p>
          <a:endParaRPr lang="ru-RU"/>
        </a:p>
      </dgm:t>
    </dgm:pt>
    <dgm:pt modelId="{75D901AD-EB9C-4EA6-8A59-AD966B84A57C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Выполнение задания.</a:t>
          </a:r>
        </a:p>
      </dgm:t>
    </dgm:pt>
    <dgm:pt modelId="{F586C3CA-E60B-48E5-AB6D-98666015C349}" type="parTrans" cxnId="{AA9D1D81-4E9A-434E-90E9-4DA7FD8E3ECE}">
      <dgm:prSet/>
      <dgm:spPr/>
      <dgm:t>
        <a:bodyPr/>
        <a:lstStyle/>
        <a:p>
          <a:endParaRPr lang="ru-RU"/>
        </a:p>
      </dgm:t>
    </dgm:pt>
    <dgm:pt modelId="{B0032274-7520-4790-9C8B-2BD2A0948291}" type="sibTrans" cxnId="{AA9D1D81-4E9A-434E-90E9-4DA7FD8E3ECE}">
      <dgm:prSet/>
      <dgm:spPr/>
      <dgm:t>
        <a:bodyPr/>
        <a:lstStyle/>
        <a:p>
          <a:endParaRPr lang="ru-RU"/>
        </a:p>
      </dgm:t>
    </dgm:pt>
    <dgm:pt modelId="{88603511-0F38-457D-956C-465CE9D27A61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выполненной работы. 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96F0098F-C2D0-40C7-81CC-8621AC5687A2}" type="parTrans" cxnId="{830E32DC-B765-4819-BE79-2889E5CA694D}">
      <dgm:prSet/>
      <dgm:spPr/>
      <dgm:t>
        <a:bodyPr/>
        <a:lstStyle/>
        <a:p>
          <a:endParaRPr lang="ru-RU"/>
        </a:p>
      </dgm:t>
    </dgm:pt>
    <dgm:pt modelId="{7AFDD666-FAC9-4AB8-AEA1-9806925485A8}" type="sibTrans" cxnId="{830E32DC-B765-4819-BE79-2889E5CA694D}">
      <dgm:prSet/>
      <dgm:spPr/>
      <dgm:t>
        <a:bodyPr/>
        <a:lstStyle/>
        <a:p>
          <a:endParaRPr lang="ru-RU"/>
        </a:p>
      </dgm:t>
    </dgm:pt>
    <dgm:pt modelId="{CBB7D924-2209-4C1E-85C8-FA11D5BFD082}" type="pres">
      <dgm:prSet presAssocID="{CA93DB27-BC35-41D1-9F0C-D7C912C64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D79288-C99B-4A6F-B731-5B06E9EDE195}" type="pres">
      <dgm:prSet presAssocID="{7F418765-1977-4B1E-9A49-8DE82F59DE26}" presName="linNode" presStyleCnt="0"/>
      <dgm:spPr/>
    </dgm:pt>
    <dgm:pt modelId="{C63688AD-9D79-4F3F-9D26-49A2428CDF29}" type="pres">
      <dgm:prSet presAssocID="{7F418765-1977-4B1E-9A49-8DE82F59DE26}" presName="parentText" presStyleLbl="node1" presStyleIdx="0" presStyleCnt="1" custScaleX="948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1BCFC-0598-4394-AE49-785E8B03FB56}" type="pres">
      <dgm:prSet presAssocID="{7F418765-1977-4B1E-9A49-8DE82F59DE26}" presName="descendantText" presStyleLbl="alignAccFollowNode1" presStyleIdx="0" presStyleCnt="1" custScaleX="234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D1D81-4E9A-434E-90E9-4DA7FD8E3ECE}" srcId="{7F418765-1977-4B1E-9A49-8DE82F59DE26}" destId="{75D901AD-EB9C-4EA6-8A59-AD966B84A57C}" srcOrd="2" destOrd="0" parTransId="{F586C3CA-E60B-48E5-AB6D-98666015C349}" sibTransId="{B0032274-7520-4790-9C8B-2BD2A0948291}"/>
    <dgm:cxn modelId="{14ACE64C-ECC6-4F7A-BC2B-4412F1A36FE0}" type="presOf" srcId="{88603511-0F38-457D-956C-465CE9D27A61}" destId="{D421BCFC-0598-4394-AE49-785E8B03FB56}" srcOrd="0" destOrd="3" presId="urn:microsoft.com/office/officeart/2005/8/layout/vList5"/>
    <dgm:cxn modelId="{797CDC6A-E79F-41A9-A35A-9427D16E4258}" srcId="{CA93DB27-BC35-41D1-9F0C-D7C912C64D5F}" destId="{7F418765-1977-4B1E-9A49-8DE82F59DE26}" srcOrd="0" destOrd="0" parTransId="{D6751C41-3297-4D8E-9FAC-DBF83B2A140B}" sibTransId="{8060F075-44A1-41F4-A1D8-493C2FD96C1B}"/>
    <dgm:cxn modelId="{79FCE387-D0A9-47EF-93B4-0ABA334AFFDC}" type="presOf" srcId="{647A69E4-0E30-4FC8-8629-BDBEDD715DF7}" destId="{D421BCFC-0598-4394-AE49-785E8B03FB56}" srcOrd="0" destOrd="1" presId="urn:microsoft.com/office/officeart/2005/8/layout/vList5"/>
    <dgm:cxn modelId="{FEBCC8FA-2BEF-46D3-AAA2-B6AEDD5A490F}" srcId="{7F418765-1977-4B1E-9A49-8DE82F59DE26}" destId="{647A69E4-0E30-4FC8-8629-BDBEDD715DF7}" srcOrd="1" destOrd="0" parTransId="{D14F2D40-D833-482E-8DFB-BD6A01CE9FF6}" sibTransId="{31F9D90C-D6E7-42CD-8D8F-012FDC48D741}"/>
    <dgm:cxn modelId="{830E32DC-B765-4819-BE79-2889E5CA694D}" srcId="{7F418765-1977-4B1E-9A49-8DE82F59DE26}" destId="{88603511-0F38-457D-956C-465CE9D27A61}" srcOrd="3" destOrd="0" parTransId="{96F0098F-C2D0-40C7-81CC-8621AC5687A2}" sibTransId="{7AFDD666-FAC9-4AB8-AEA1-9806925485A8}"/>
    <dgm:cxn modelId="{AAAE8BB3-B00A-4019-95C8-53570C4C7FE2}" srcId="{7F418765-1977-4B1E-9A49-8DE82F59DE26}" destId="{99D0D7B8-BB80-4571-AC08-6CA46D069A20}" srcOrd="0" destOrd="0" parTransId="{3DB0883F-85FA-4141-ABE9-F01282323A35}" sibTransId="{810BBA6F-8DD4-41E8-81B3-5D0BC3AC4DBF}"/>
    <dgm:cxn modelId="{BD34DB04-99AE-4FA6-BE15-3A1EF9720332}" type="presOf" srcId="{CA93DB27-BC35-41D1-9F0C-D7C912C64D5F}" destId="{CBB7D924-2209-4C1E-85C8-FA11D5BFD082}" srcOrd="0" destOrd="0" presId="urn:microsoft.com/office/officeart/2005/8/layout/vList5"/>
    <dgm:cxn modelId="{A451C2EB-5BAF-46AC-B111-465AE00331E6}" type="presOf" srcId="{99D0D7B8-BB80-4571-AC08-6CA46D069A20}" destId="{D421BCFC-0598-4394-AE49-785E8B03FB56}" srcOrd="0" destOrd="0" presId="urn:microsoft.com/office/officeart/2005/8/layout/vList5"/>
    <dgm:cxn modelId="{24DE9E15-CDF7-455F-9167-2775B327E55D}" type="presOf" srcId="{7F418765-1977-4B1E-9A49-8DE82F59DE26}" destId="{C63688AD-9D79-4F3F-9D26-49A2428CDF29}" srcOrd="0" destOrd="0" presId="urn:microsoft.com/office/officeart/2005/8/layout/vList5"/>
    <dgm:cxn modelId="{CB8D2207-0040-4348-879F-1C6513DA6BE3}" type="presOf" srcId="{75D901AD-EB9C-4EA6-8A59-AD966B84A57C}" destId="{D421BCFC-0598-4394-AE49-785E8B03FB56}" srcOrd="0" destOrd="2" presId="urn:microsoft.com/office/officeart/2005/8/layout/vList5"/>
    <dgm:cxn modelId="{5A269577-69AD-44CE-A64B-410F633C6941}" type="presParOf" srcId="{CBB7D924-2209-4C1E-85C8-FA11D5BFD082}" destId="{FBD79288-C99B-4A6F-B731-5B06E9EDE195}" srcOrd="0" destOrd="0" presId="urn:microsoft.com/office/officeart/2005/8/layout/vList5"/>
    <dgm:cxn modelId="{5455FB46-A9A0-422D-B7ED-6963F0D644CC}" type="presParOf" srcId="{FBD79288-C99B-4A6F-B731-5B06E9EDE195}" destId="{C63688AD-9D79-4F3F-9D26-49A2428CDF29}" srcOrd="0" destOrd="0" presId="urn:microsoft.com/office/officeart/2005/8/layout/vList5"/>
    <dgm:cxn modelId="{7873A00F-D340-4B9E-BEBB-CB7E646B9AB6}" type="presParOf" srcId="{FBD79288-C99B-4A6F-B731-5B06E9EDE195}" destId="{D421BCFC-0598-4394-AE49-785E8B03FB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9A8CD1-90D3-41EF-B062-35A7FF1A1002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3BF8FD0-82F2-42D1-A7B2-07504C22F81E}">
      <dgm:prSet custT="1"/>
      <dgm:spPr/>
      <dgm:t>
        <a:bodyPr/>
        <a:lstStyle/>
        <a:p>
          <a:r>
            <a:rPr lang="ru-RU" sz="2400" b="1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  <a:endParaRPr lang="ru-RU" sz="24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5D2C05D1-9094-46B2-AF81-FD4B377B912E}" type="parTrans" cxnId="{0A57FD17-0989-4F39-A10C-93C323D79654}">
      <dgm:prSet/>
      <dgm:spPr/>
      <dgm:t>
        <a:bodyPr/>
        <a:lstStyle/>
        <a:p>
          <a:endParaRPr lang="ru-RU"/>
        </a:p>
      </dgm:t>
    </dgm:pt>
    <dgm:pt modelId="{6B13133D-02EE-4531-82AA-8FACF7D8CA32}" type="sibTrans" cxnId="{0A57FD17-0989-4F39-A10C-93C323D79654}">
      <dgm:prSet/>
      <dgm:spPr/>
      <dgm:t>
        <a:bodyPr/>
        <a:lstStyle/>
        <a:p>
          <a:endParaRPr lang="ru-RU"/>
        </a:p>
      </dgm:t>
    </dgm:pt>
    <dgm:pt modelId="{0975B2E6-D4F5-4C96-8496-669F931EBC9D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Законодательные акты.</a:t>
          </a:r>
        </a:p>
      </dgm:t>
    </dgm:pt>
    <dgm:pt modelId="{0CAE91D7-7520-40E1-8952-4DA404EE6CC3}" type="parTrans" cxnId="{78BEE7CF-25D3-477A-BA5B-C88A1D144B19}">
      <dgm:prSet/>
      <dgm:spPr/>
      <dgm:t>
        <a:bodyPr/>
        <a:lstStyle/>
        <a:p>
          <a:endParaRPr lang="ru-RU"/>
        </a:p>
      </dgm:t>
    </dgm:pt>
    <dgm:pt modelId="{29928D9C-D7FF-4FF6-9A44-78B042BBBE82}" type="sibTrans" cxnId="{78BEE7CF-25D3-477A-BA5B-C88A1D144B19}">
      <dgm:prSet/>
      <dgm:spPr/>
      <dgm:t>
        <a:bodyPr/>
        <a:lstStyle/>
        <a:p>
          <a:endParaRPr lang="ru-RU"/>
        </a:p>
      </dgm:t>
    </dgm:pt>
    <dgm:pt modelId="{33FB0AD4-4BF9-4A79-8B43-7FF17A108D50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Шлифовальный станок.</a:t>
          </a:r>
        </a:p>
      </dgm:t>
    </dgm:pt>
    <dgm:pt modelId="{C3E3033F-BE01-4288-97C8-6617499E921E}" type="parTrans" cxnId="{DB547084-2545-46D3-B456-91ABCC9E5913}">
      <dgm:prSet/>
      <dgm:spPr/>
      <dgm:t>
        <a:bodyPr/>
        <a:lstStyle/>
        <a:p>
          <a:endParaRPr lang="ru-RU"/>
        </a:p>
      </dgm:t>
    </dgm:pt>
    <dgm:pt modelId="{D0B9D7BB-09B9-4197-AF4A-40B89003C837}" type="sibTrans" cxnId="{DB547084-2545-46D3-B456-91ABCC9E5913}">
      <dgm:prSet/>
      <dgm:spPr/>
      <dgm:t>
        <a:bodyPr/>
        <a:lstStyle/>
        <a:p>
          <a:endParaRPr lang="ru-RU"/>
        </a:p>
      </dgm:t>
    </dgm:pt>
    <dgm:pt modelId="{E0BBF293-8212-47C4-90D1-AC658EEFD624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Типовая инструкция по охране труда при работе на заточных станках.</a:t>
          </a:r>
        </a:p>
      </dgm:t>
    </dgm:pt>
    <dgm:pt modelId="{65D1F34E-9A31-4CD8-8D9B-C0A5FAFBB163}" type="parTrans" cxnId="{165464A3-4FE4-4708-9B84-1F6D4954D699}">
      <dgm:prSet/>
      <dgm:spPr/>
      <dgm:t>
        <a:bodyPr/>
        <a:lstStyle/>
        <a:p>
          <a:endParaRPr lang="ru-RU"/>
        </a:p>
      </dgm:t>
    </dgm:pt>
    <dgm:pt modelId="{2407A0C0-BE08-422B-BF37-917575E82E1F}" type="sibTrans" cxnId="{165464A3-4FE4-4708-9B84-1F6D4954D699}">
      <dgm:prSet/>
      <dgm:spPr/>
      <dgm:t>
        <a:bodyPr/>
        <a:lstStyle/>
        <a:p>
          <a:endParaRPr lang="ru-RU"/>
        </a:p>
      </dgm:t>
    </dgm:pt>
    <dgm:pt modelId="{B034209E-8012-4704-8B2E-5AD7F00B4D72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Угловая шлифовальная машина.</a:t>
          </a:r>
        </a:p>
      </dgm:t>
    </dgm:pt>
    <dgm:pt modelId="{85A0FB9E-AC6E-40EA-9208-5C57C70975E9}" type="parTrans" cxnId="{DF6BB7FC-63A9-4645-8E86-BE1A4BE6C18E}">
      <dgm:prSet/>
      <dgm:spPr/>
      <dgm:t>
        <a:bodyPr/>
        <a:lstStyle/>
        <a:p>
          <a:endParaRPr lang="ru-RU"/>
        </a:p>
      </dgm:t>
    </dgm:pt>
    <dgm:pt modelId="{AB3BE1A7-227D-4157-8A92-3DCA31C3E150}" type="sibTrans" cxnId="{DF6BB7FC-63A9-4645-8E86-BE1A4BE6C18E}">
      <dgm:prSet/>
      <dgm:spPr/>
      <dgm:t>
        <a:bodyPr/>
        <a:lstStyle/>
        <a:p>
          <a:endParaRPr lang="ru-RU"/>
        </a:p>
      </dgm:t>
    </dgm:pt>
    <dgm:pt modelId="{4FC202FA-AFF5-4668-8DA6-491F5E5CCF28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Шлифовальные и отрезные круги (диски).</a:t>
          </a:r>
        </a:p>
      </dgm:t>
    </dgm:pt>
    <dgm:pt modelId="{4BA4A385-097F-423B-918E-A230E77F7581}" type="parTrans" cxnId="{15EBB92F-9228-4A62-A718-E5D0ECCF7098}">
      <dgm:prSet/>
      <dgm:spPr/>
      <dgm:t>
        <a:bodyPr/>
        <a:lstStyle/>
        <a:p>
          <a:endParaRPr lang="ru-RU"/>
        </a:p>
      </dgm:t>
    </dgm:pt>
    <dgm:pt modelId="{16E76F4D-2E33-4F50-97FF-651799E9D45E}" type="sibTrans" cxnId="{15EBB92F-9228-4A62-A718-E5D0ECCF7098}">
      <dgm:prSet/>
      <dgm:spPr/>
      <dgm:t>
        <a:bodyPr/>
        <a:lstStyle/>
        <a:p>
          <a:endParaRPr lang="ru-RU"/>
        </a:p>
      </dgm:t>
    </dgm:pt>
    <dgm:pt modelId="{109AADE6-8517-44AF-AE87-F5E422270CD0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Опасности и их предупреждение.</a:t>
          </a:r>
        </a:p>
      </dgm:t>
    </dgm:pt>
    <dgm:pt modelId="{F102E9A0-AE9E-4D64-BEB8-55FECE61133A}" type="parTrans" cxnId="{BEEC499D-5BC1-4F64-90BC-2C3DC172517A}">
      <dgm:prSet/>
      <dgm:spPr/>
      <dgm:t>
        <a:bodyPr/>
        <a:lstStyle/>
        <a:p>
          <a:endParaRPr lang="ru-RU"/>
        </a:p>
      </dgm:t>
    </dgm:pt>
    <dgm:pt modelId="{70546581-CC07-43ED-85DC-4CFE198F9C98}" type="sibTrans" cxnId="{BEEC499D-5BC1-4F64-90BC-2C3DC172517A}">
      <dgm:prSet/>
      <dgm:spPr/>
      <dgm:t>
        <a:bodyPr/>
        <a:lstStyle/>
        <a:p>
          <a:endParaRPr lang="ru-RU"/>
        </a:p>
      </dgm:t>
    </dgm:pt>
    <dgm:pt modelId="{46E68FF7-8A79-478D-A354-E1C1A9D1E292}" type="pres">
      <dgm:prSet presAssocID="{A49A8CD1-90D3-41EF-B062-35A7FF1A10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29FEE-99C3-4356-A3A1-52B844947C9F}" type="pres">
      <dgm:prSet presAssocID="{23BF8FD0-82F2-42D1-A7B2-07504C22F81E}" presName="linNode" presStyleCnt="0"/>
      <dgm:spPr/>
    </dgm:pt>
    <dgm:pt modelId="{C4729AB1-A5CD-4643-8026-097867AE5AC3}" type="pres">
      <dgm:prSet presAssocID="{23BF8FD0-82F2-42D1-A7B2-07504C22F81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2A738-7CAC-4EAC-8BFB-5DD211D981A7}" type="pres">
      <dgm:prSet presAssocID="{23BF8FD0-82F2-42D1-A7B2-07504C22F81E}" presName="descendantText" presStyleLbl="alignAccFollowNode1" presStyleIdx="0" presStyleCnt="1" custScaleX="116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7FD17-0989-4F39-A10C-93C323D79654}" srcId="{A49A8CD1-90D3-41EF-B062-35A7FF1A1002}" destId="{23BF8FD0-82F2-42D1-A7B2-07504C22F81E}" srcOrd="0" destOrd="0" parTransId="{5D2C05D1-9094-46B2-AF81-FD4B377B912E}" sibTransId="{6B13133D-02EE-4531-82AA-8FACF7D8CA32}"/>
    <dgm:cxn modelId="{DF6BB7FC-63A9-4645-8E86-BE1A4BE6C18E}" srcId="{23BF8FD0-82F2-42D1-A7B2-07504C22F81E}" destId="{B034209E-8012-4704-8B2E-5AD7F00B4D72}" srcOrd="3" destOrd="0" parTransId="{85A0FB9E-AC6E-40EA-9208-5C57C70975E9}" sibTransId="{AB3BE1A7-227D-4157-8A92-3DCA31C3E150}"/>
    <dgm:cxn modelId="{FCF5D17C-0AE1-487B-A69D-F2D290C6A965}" type="presOf" srcId="{33FB0AD4-4BF9-4A79-8B43-7FF17A108D50}" destId="{53D2A738-7CAC-4EAC-8BFB-5DD211D981A7}" srcOrd="0" destOrd="1" presId="urn:microsoft.com/office/officeart/2005/8/layout/vList5"/>
    <dgm:cxn modelId="{BEEC499D-5BC1-4F64-90BC-2C3DC172517A}" srcId="{23BF8FD0-82F2-42D1-A7B2-07504C22F81E}" destId="{109AADE6-8517-44AF-AE87-F5E422270CD0}" srcOrd="5" destOrd="0" parTransId="{F102E9A0-AE9E-4D64-BEB8-55FECE61133A}" sibTransId="{70546581-CC07-43ED-85DC-4CFE198F9C98}"/>
    <dgm:cxn modelId="{3FAAC421-F606-4081-87E9-53FEA9786388}" type="presOf" srcId="{109AADE6-8517-44AF-AE87-F5E422270CD0}" destId="{53D2A738-7CAC-4EAC-8BFB-5DD211D981A7}" srcOrd="0" destOrd="5" presId="urn:microsoft.com/office/officeart/2005/8/layout/vList5"/>
    <dgm:cxn modelId="{F8BD7792-3005-4156-B673-3B8A6E8ED83C}" type="presOf" srcId="{23BF8FD0-82F2-42D1-A7B2-07504C22F81E}" destId="{C4729AB1-A5CD-4643-8026-097867AE5AC3}" srcOrd="0" destOrd="0" presId="urn:microsoft.com/office/officeart/2005/8/layout/vList5"/>
    <dgm:cxn modelId="{2B2EBA41-3651-44B4-B3B7-A4089396336E}" type="presOf" srcId="{B034209E-8012-4704-8B2E-5AD7F00B4D72}" destId="{53D2A738-7CAC-4EAC-8BFB-5DD211D981A7}" srcOrd="0" destOrd="3" presId="urn:microsoft.com/office/officeart/2005/8/layout/vList5"/>
    <dgm:cxn modelId="{6528BF9A-E351-4E75-85C8-3CD45B1D49A1}" type="presOf" srcId="{0975B2E6-D4F5-4C96-8496-669F931EBC9D}" destId="{53D2A738-7CAC-4EAC-8BFB-5DD211D981A7}" srcOrd="0" destOrd="0" presId="urn:microsoft.com/office/officeart/2005/8/layout/vList5"/>
    <dgm:cxn modelId="{DB547084-2545-46D3-B456-91ABCC9E5913}" srcId="{23BF8FD0-82F2-42D1-A7B2-07504C22F81E}" destId="{33FB0AD4-4BF9-4A79-8B43-7FF17A108D50}" srcOrd="1" destOrd="0" parTransId="{C3E3033F-BE01-4288-97C8-6617499E921E}" sibTransId="{D0B9D7BB-09B9-4197-AF4A-40B89003C837}"/>
    <dgm:cxn modelId="{2FBD072D-0B3D-427F-9131-4EF26D76A169}" type="presOf" srcId="{E0BBF293-8212-47C4-90D1-AC658EEFD624}" destId="{53D2A738-7CAC-4EAC-8BFB-5DD211D981A7}" srcOrd="0" destOrd="2" presId="urn:microsoft.com/office/officeart/2005/8/layout/vList5"/>
    <dgm:cxn modelId="{15EBB92F-9228-4A62-A718-E5D0ECCF7098}" srcId="{23BF8FD0-82F2-42D1-A7B2-07504C22F81E}" destId="{4FC202FA-AFF5-4668-8DA6-491F5E5CCF28}" srcOrd="4" destOrd="0" parTransId="{4BA4A385-097F-423B-918E-A230E77F7581}" sibTransId="{16E76F4D-2E33-4F50-97FF-651799E9D45E}"/>
    <dgm:cxn modelId="{E5957D39-31B6-46BB-B88D-1BA8627B08EE}" type="presOf" srcId="{4FC202FA-AFF5-4668-8DA6-491F5E5CCF28}" destId="{53D2A738-7CAC-4EAC-8BFB-5DD211D981A7}" srcOrd="0" destOrd="4" presId="urn:microsoft.com/office/officeart/2005/8/layout/vList5"/>
    <dgm:cxn modelId="{78BEE7CF-25D3-477A-BA5B-C88A1D144B19}" srcId="{23BF8FD0-82F2-42D1-A7B2-07504C22F81E}" destId="{0975B2E6-D4F5-4C96-8496-669F931EBC9D}" srcOrd="0" destOrd="0" parTransId="{0CAE91D7-7520-40E1-8952-4DA404EE6CC3}" sibTransId="{29928D9C-D7FF-4FF6-9A44-78B042BBBE82}"/>
    <dgm:cxn modelId="{242D5ED8-1A2D-4D57-AEA3-1267CECD1E18}" type="presOf" srcId="{A49A8CD1-90D3-41EF-B062-35A7FF1A1002}" destId="{46E68FF7-8A79-478D-A354-E1C1A9D1E292}" srcOrd="0" destOrd="0" presId="urn:microsoft.com/office/officeart/2005/8/layout/vList5"/>
    <dgm:cxn modelId="{165464A3-4FE4-4708-9B84-1F6D4954D699}" srcId="{23BF8FD0-82F2-42D1-A7B2-07504C22F81E}" destId="{E0BBF293-8212-47C4-90D1-AC658EEFD624}" srcOrd="2" destOrd="0" parTransId="{65D1F34E-9A31-4CD8-8D9B-C0A5FAFBB163}" sibTransId="{2407A0C0-BE08-422B-BF37-917575E82E1F}"/>
    <dgm:cxn modelId="{3B627D62-FCB5-4C7F-9567-9A77B7F36A94}" type="presParOf" srcId="{46E68FF7-8A79-478D-A354-E1C1A9D1E292}" destId="{1F629FEE-99C3-4356-A3A1-52B844947C9F}" srcOrd="0" destOrd="0" presId="urn:microsoft.com/office/officeart/2005/8/layout/vList5"/>
    <dgm:cxn modelId="{E6437BC2-49B5-4D24-8204-11772DFF1120}" type="presParOf" srcId="{1F629FEE-99C3-4356-A3A1-52B844947C9F}" destId="{C4729AB1-A5CD-4643-8026-097867AE5AC3}" srcOrd="0" destOrd="0" presId="urn:microsoft.com/office/officeart/2005/8/layout/vList5"/>
    <dgm:cxn modelId="{6E8DC0B6-AF39-4E81-9C9A-523CDF637201}" type="presParOf" srcId="{1F629FEE-99C3-4356-A3A1-52B844947C9F}" destId="{53D2A738-7CAC-4EAC-8BFB-5DD211D981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D0CB1C-D93D-4A84-A4EE-B95C408CA961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7286A15-C12F-46FC-B294-8ECA190C01A9}">
      <dgm:prSet custT="1"/>
      <dgm:spPr/>
      <dgm:t>
        <a:bodyPr/>
        <a:lstStyle/>
        <a:p>
          <a:r>
            <a:rPr lang="ru-RU" sz="2300" b="1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  <a:endParaRPr lang="ru-RU" sz="23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45DA4223-F1EC-4EDF-B60D-9879D5A12770}" type="parTrans" cxnId="{C09CAE47-6A55-45D5-9735-59C537481EC7}">
      <dgm:prSet/>
      <dgm:spPr/>
      <dgm:t>
        <a:bodyPr/>
        <a:lstStyle/>
        <a:p>
          <a:endParaRPr lang="ru-RU"/>
        </a:p>
      </dgm:t>
    </dgm:pt>
    <dgm:pt modelId="{C22DCE41-3590-4C1D-918F-9B6443CF3C7D}" type="sibTrans" cxnId="{C09CAE47-6A55-45D5-9735-59C537481EC7}">
      <dgm:prSet/>
      <dgm:spPr/>
      <dgm:t>
        <a:bodyPr/>
        <a:lstStyle/>
        <a:p>
          <a:endParaRPr lang="ru-RU"/>
        </a:p>
      </dgm:t>
    </dgm:pt>
    <dgm:pt modelId="{F5A7C4E7-2614-46BE-85F9-4DD448F4CC1E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</a:t>
          </a:r>
          <a:r>
            <a:rPr lang="ru-RU" sz="1400" b="1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на рабочем месте, оценка риска.</a:t>
          </a:r>
        </a:p>
      </dgm:t>
    </dgm:pt>
    <dgm:pt modelId="{68683536-EDCF-4AB4-B2B1-C90EEFD05510}" type="parTrans" cxnId="{00259FE5-82A6-4609-A429-8719FB5CD352}">
      <dgm:prSet/>
      <dgm:spPr/>
      <dgm:t>
        <a:bodyPr/>
        <a:lstStyle/>
        <a:p>
          <a:endParaRPr lang="ru-RU"/>
        </a:p>
      </dgm:t>
    </dgm:pt>
    <dgm:pt modelId="{1916B60D-B2CB-4C36-951E-C76B73750A94}" type="sibTrans" cxnId="{00259FE5-82A6-4609-A429-8719FB5CD352}">
      <dgm:prSet/>
      <dgm:spPr/>
      <dgm:t>
        <a:bodyPr/>
        <a:lstStyle/>
        <a:p>
          <a:endParaRPr lang="ru-RU"/>
        </a:p>
      </dgm:t>
    </dgm:pt>
    <dgm:pt modelId="{330F3DC0-AD64-43DB-B5FE-A48F1B973BA9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Выбор оборудования.</a:t>
          </a:r>
        </a:p>
      </dgm:t>
    </dgm:pt>
    <dgm:pt modelId="{9EE67A14-9DD3-4397-A7DB-13A3A6E25116}" type="parTrans" cxnId="{466D1DD1-9253-49BE-8119-39C54D912571}">
      <dgm:prSet/>
      <dgm:spPr/>
      <dgm:t>
        <a:bodyPr/>
        <a:lstStyle/>
        <a:p>
          <a:endParaRPr lang="ru-RU"/>
        </a:p>
      </dgm:t>
    </dgm:pt>
    <dgm:pt modelId="{727A5FC8-8A3A-4BFB-9E02-ED29D2A61707}" type="sibTrans" cxnId="{466D1DD1-9253-49BE-8119-39C54D912571}">
      <dgm:prSet/>
      <dgm:spPr/>
      <dgm:t>
        <a:bodyPr/>
        <a:lstStyle/>
        <a:p>
          <a:endParaRPr lang="ru-RU"/>
        </a:p>
      </dgm:t>
    </dgm:pt>
    <dgm:pt modelId="{E48A0DB6-0A5C-4F42-8588-BDFC526766EB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Выполнение задания.</a:t>
          </a:r>
        </a:p>
      </dgm:t>
    </dgm:pt>
    <dgm:pt modelId="{46ADDF1F-15B2-4E23-9710-A05A372FB4E0}" type="parTrans" cxnId="{000362C8-110C-42DD-8049-6C873D15FA6C}">
      <dgm:prSet/>
      <dgm:spPr/>
      <dgm:t>
        <a:bodyPr/>
        <a:lstStyle/>
        <a:p>
          <a:endParaRPr lang="ru-RU"/>
        </a:p>
      </dgm:t>
    </dgm:pt>
    <dgm:pt modelId="{C2FFA5CA-8048-4D4E-800F-E0D5979A8E3A}" type="sibTrans" cxnId="{000362C8-110C-42DD-8049-6C873D15FA6C}">
      <dgm:prSet/>
      <dgm:spPr/>
      <dgm:t>
        <a:bodyPr/>
        <a:lstStyle/>
        <a:p>
          <a:endParaRPr lang="ru-RU"/>
        </a:p>
      </dgm:t>
    </dgm:pt>
    <dgm:pt modelId="{23B79DE6-60C9-4022-87A1-0A8F6A55415A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выполненной работы.</a:t>
          </a:r>
        </a:p>
      </dgm:t>
    </dgm:pt>
    <dgm:pt modelId="{E172BFAF-9E98-4455-9F93-E6465E7B8C2C}" type="parTrans" cxnId="{529CF830-BB23-42CD-8BE1-FC52270D906D}">
      <dgm:prSet/>
      <dgm:spPr/>
      <dgm:t>
        <a:bodyPr/>
        <a:lstStyle/>
        <a:p>
          <a:endParaRPr lang="ru-RU"/>
        </a:p>
      </dgm:t>
    </dgm:pt>
    <dgm:pt modelId="{936D78C0-5A90-4CE0-BFF2-68395874E9AB}" type="sibTrans" cxnId="{529CF830-BB23-42CD-8BE1-FC52270D906D}">
      <dgm:prSet/>
      <dgm:spPr/>
      <dgm:t>
        <a:bodyPr/>
        <a:lstStyle/>
        <a:p>
          <a:endParaRPr lang="ru-RU"/>
        </a:p>
      </dgm:t>
    </dgm:pt>
    <dgm:pt modelId="{47B7C9D0-3338-42EE-8A2D-085075DB7DB7}" type="pres">
      <dgm:prSet presAssocID="{88D0CB1C-D93D-4A84-A4EE-B95C408CA9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16DB2-8B4D-4624-B7B1-632DF69ABFE1}" type="pres">
      <dgm:prSet presAssocID="{77286A15-C12F-46FC-B294-8ECA190C01A9}" presName="linNode" presStyleCnt="0"/>
      <dgm:spPr/>
    </dgm:pt>
    <dgm:pt modelId="{3580F2F7-3ABC-48C0-8135-23BCB1EC002D}" type="pres">
      <dgm:prSet presAssocID="{77286A15-C12F-46FC-B294-8ECA190C01A9}" presName="parentText" presStyleLbl="node1" presStyleIdx="0" presStyleCnt="1" custScaleX="63239" custLinFactNeighborX="-858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947EA-BBA5-4D5A-96CB-1A71CDEE29D9}" type="pres">
      <dgm:prSet presAssocID="{77286A15-C12F-46FC-B294-8ECA190C01A9}" presName="descendantText" presStyleLbl="alignAccFollowNode1" presStyleIdx="0" presStyleCnt="1" custScaleX="153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774C4-A42E-4818-89C8-0E8B658431E2}" type="presOf" srcId="{23B79DE6-60C9-4022-87A1-0A8F6A55415A}" destId="{15E947EA-BBA5-4D5A-96CB-1A71CDEE29D9}" srcOrd="0" destOrd="3" presId="urn:microsoft.com/office/officeart/2005/8/layout/vList5"/>
    <dgm:cxn modelId="{104BC28F-1CD9-4DBA-831E-3997E6083DEC}" type="presOf" srcId="{88D0CB1C-D93D-4A84-A4EE-B95C408CA961}" destId="{47B7C9D0-3338-42EE-8A2D-085075DB7DB7}" srcOrd="0" destOrd="0" presId="urn:microsoft.com/office/officeart/2005/8/layout/vList5"/>
    <dgm:cxn modelId="{C09CAE47-6A55-45D5-9735-59C537481EC7}" srcId="{88D0CB1C-D93D-4A84-A4EE-B95C408CA961}" destId="{77286A15-C12F-46FC-B294-8ECA190C01A9}" srcOrd="0" destOrd="0" parTransId="{45DA4223-F1EC-4EDF-B60D-9879D5A12770}" sibTransId="{C22DCE41-3590-4C1D-918F-9B6443CF3C7D}"/>
    <dgm:cxn modelId="{00259FE5-82A6-4609-A429-8719FB5CD352}" srcId="{77286A15-C12F-46FC-B294-8ECA190C01A9}" destId="{F5A7C4E7-2614-46BE-85F9-4DD448F4CC1E}" srcOrd="0" destOrd="0" parTransId="{68683536-EDCF-4AB4-B2B1-C90EEFD05510}" sibTransId="{1916B60D-B2CB-4C36-951E-C76B73750A94}"/>
    <dgm:cxn modelId="{000362C8-110C-42DD-8049-6C873D15FA6C}" srcId="{77286A15-C12F-46FC-B294-8ECA190C01A9}" destId="{E48A0DB6-0A5C-4F42-8588-BDFC526766EB}" srcOrd="2" destOrd="0" parTransId="{46ADDF1F-15B2-4E23-9710-A05A372FB4E0}" sibTransId="{C2FFA5CA-8048-4D4E-800F-E0D5979A8E3A}"/>
    <dgm:cxn modelId="{4B17D330-8DEC-4F28-9476-0C3B7821AB52}" type="presOf" srcId="{77286A15-C12F-46FC-B294-8ECA190C01A9}" destId="{3580F2F7-3ABC-48C0-8135-23BCB1EC002D}" srcOrd="0" destOrd="0" presId="urn:microsoft.com/office/officeart/2005/8/layout/vList5"/>
    <dgm:cxn modelId="{77610A87-5827-4116-ACAD-54CB00208D0E}" type="presOf" srcId="{330F3DC0-AD64-43DB-B5FE-A48F1B973BA9}" destId="{15E947EA-BBA5-4D5A-96CB-1A71CDEE29D9}" srcOrd="0" destOrd="1" presId="urn:microsoft.com/office/officeart/2005/8/layout/vList5"/>
    <dgm:cxn modelId="{466D1DD1-9253-49BE-8119-39C54D912571}" srcId="{77286A15-C12F-46FC-B294-8ECA190C01A9}" destId="{330F3DC0-AD64-43DB-B5FE-A48F1B973BA9}" srcOrd="1" destOrd="0" parTransId="{9EE67A14-9DD3-4397-A7DB-13A3A6E25116}" sibTransId="{727A5FC8-8A3A-4BFB-9E02-ED29D2A61707}"/>
    <dgm:cxn modelId="{39A332EF-02FB-4491-82AA-77DB5F5FD828}" type="presOf" srcId="{E48A0DB6-0A5C-4F42-8588-BDFC526766EB}" destId="{15E947EA-BBA5-4D5A-96CB-1A71CDEE29D9}" srcOrd="0" destOrd="2" presId="urn:microsoft.com/office/officeart/2005/8/layout/vList5"/>
    <dgm:cxn modelId="{529CF830-BB23-42CD-8BE1-FC52270D906D}" srcId="{77286A15-C12F-46FC-B294-8ECA190C01A9}" destId="{23B79DE6-60C9-4022-87A1-0A8F6A55415A}" srcOrd="3" destOrd="0" parTransId="{E172BFAF-9E98-4455-9F93-E6465E7B8C2C}" sibTransId="{936D78C0-5A90-4CE0-BFF2-68395874E9AB}"/>
    <dgm:cxn modelId="{C5CA9097-AA9A-46F2-A140-DD734C885963}" type="presOf" srcId="{F5A7C4E7-2614-46BE-85F9-4DD448F4CC1E}" destId="{15E947EA-BBA5-4D5A-96CB-1A71CDEE29D9}" srcOrd="0" destOrd="0" presId="urn:microsoft.com/office/officeart/2005/8/layout/vList5"/>
    <dgm:cxn modelId="{010697A2-DFC0-43D2-B362-4030C0428341}" type="presParOf" srcId="{47B7C9D0-3338-42EE-8A2D-085075DB7DB7}" destId="{9F316DB2-8B4D-4624-B7B1-632DF69ABFE1}" srcOrd="0" destOrd="0" presId="urn:microsoft.com/office/officeart/2005/8/layout/vList5"/>
    <dgm:cxn modelId="{40FC1237-80F4-4667-9AD8-E0A7E1F3E852}" type="presParOf" srcId="{9F316DB2-8B4D-4624-B7B1-632DF69ABFE1}" destId="{3580F2F7-3ABC-48C0-8135-23BCB1EC002D}" srcOrd="0" destOrd="0" presId="urn:microsoft.com/office/officeart/2005/8/layout/vList5"/>
    <dgm:cxn modelId="{93EEA1CC-4BEC-4A6D-9FB6-A2C0C7E8CD56}" type="presParOf" srcId="{9F316DB2-8B4D-4624-B7B1-632DF69ABFE1}" destId="{15E947EA-BBA5-4D5A-96CB-1A71CDEE29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9A8CD1-90D3-41EF-B062-35A7FF1A1002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3BF8FD0-82F2-42D1-A7B2-07504C22F81E}">
      <dgm:prSet custT="1"/>
      <dgm:spPr/>
      <dgm:t>
        <a:bodyPr/>
        <a:lstStyle/>
        <a:p>
          <a:r>
            <a:rPr lang="ru-RU" sz="2400" b="1" dirty="0">
              <a:latin typeface="Trebuchet MS" panose="020B0603020202020204" pitchFamily="34" charset="0"/>
              <a:cs typeface="Times New Roman" panose="02020603050405020304" pitchFamily="18" charset="0"/>
            </a:rPr>
            <a:t>Гидравлические испытания трубопроводов</a:t>
          </a:r>
          <a:endParaRPr lang="ru-RU" sz="24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5D2C05D1-9094-46B2-AF81-FD4B377B912E}" type="parTrans" cxnId="{0A57FD17-0989-4F39-A10C-93C323D79654}">
      <dgm:prSet/>
      <dgm:spPr/>
      <dgm:t>
        <a:bodyPr/>
        <a:lstStyle/>
        <a:p>
          <a:endParaRPr lang="ru-RU"/>
        </a:p>
      </dgm:t>
    </dgm:pt>
    <dgm:pt modelId="{6B13133D-02EE-4531-82AA-8FACF7D8CA32}" type="sibTrans" cxnId="{0A57FD17-0989-4F39-A10C-93C323D79654}">
      <dgm:prSet/>
      <dgm:spPr/>
      <dgm:t>
        <a:bodyPr/>
        <a:lstStyle/>
        <a:p>
          <a:endParaRPr lang="ru-RU"/>
        </a:p>
      </dgm:t>
    </dgm:pt>
    <dgm:pt modelId="{0975B2E6-D4F5-4C96-8496-669F931EBC9D}">
      <dgm:prSet custT="1"/>
      <dgm:spPr/>
      <dgm:t>
        <a:bodyPr/>
        <a:lstStyle/>
        <a:p>
          <a:r>
            <a:rPr lang="ru-RU" sz="1600" dirty="0">
              <a:latin typeface="Trebuchet MS" panose="020B0603020202020204" pitchFamily="34" charset="0"/>
              <a:cs typeface="Times New Roman" panose="02020603050405020304" pitchFamily="18" charset="0"/>
            </a:rPr>
            <a:t>Пройти обучение в учебном центре.</a:t>
          </a:r>
        </a:p>
      </dgm:t>
    </dgm:pt>
    <dgm:pt modelId="{0CAE91D7-7520-40E1-8952-4DA404EE6CC3}" type="parTrans" cxnId="{78BEE7CF-25D3-477A-BA5B-C88A1D144B19}">
      <dgm:prSet/>
      <dgm:spPr/>
      <dgm:t>
        <a:bodyPr/>
        <a:lstStyle/>
        <a:p>
          <a:endParaRPr lang="ru-RU"/>
        </a:p>
      </dgm:t>
    </dgm:pt>
    <dgm:pt modelId="{29928D9C-D7FF-4FF6-9A44-78B042BBBE82}" type="sibTrans" cxnId="{78BEE7CF-25D3-477A-BA5B-C88A1D144B19}">
      <dgm:prSet/>
      <dgm:spPr/>
      <dgm:t>
        <a:bodyPr/>
        <a:lstStyle/>
        <a:p>
          <a:endParaRPr lang="ru-RU"/>
        </a:p>
      </dgm:t>
    </dgm:pt>
    <dgm:pt modelId="{33FB0AD4-4BF9-4A79-8B43-7FF17A108D50}">
      <dgm:prSet custT="1"/>
      <dgm:spPr/>
      <dgm:t>
        <a:bodyPr/>
        <a:lstStyle/>
        <a:p>
          <a:r>
            <a:rPr lang="ru-RU" sz="1600" dirty="0">
              <a:latin typeface="Trebuchet MS" panose="020B0603020202020204" pitchFamily="34" charset="0"/>
              <a:cs typeface="Times New Roman" panose="02020603050405020304" pitchFamily="18" charset="0"/>
            </a:rPr>
            <a:t>Закупить необходимое оборудование.</a:t>
          </a:r>
        </a:p>
      </dgm:t>
    </dgm:pt>
    <dgm:pt modelId="{C3E3033F-BE01-4288-97C8-6617499E921E}" type="parTrans" cxnId="{DB547084-2545-46D3-B456-91ABCC9E5913}">
      <dgm:prSet/>
      <dgm:spPr/>
      <dgm:t>
        <a:bodyPr/>
        <a:lstStyle/>
        <a:p>
          <a:endParaRPr lang="ru-RU"/>
        </a:p>
      </dgm:t>
    </dgm:pt>
    <dgm:pt modelId="{D0B9D7BB-09B9-4197-AF4A-40B89003C837}" type="sibTrans" cxnId="{DB547084-2545-46D3-B456-91ABCC9E5913}">
      <dgm:prSet/>
      <dgm:spPr/>
      <dgm:t>
        <a:bodyPr/>
        <a:lstStyle/>
        <a:p>
          <a:endParaRPr lang="ru-RU"/>
        </a:p>
      </dgm:t>
    </dgm:pt>
    <dgm:pt modelId="{E0BBF293-8212-47C4-90D1-AC658EEFD624}">
      <dgm:prSet custT="1"/>
      <dgm:spPr/>
      <dgm:t>
        <a:bodyPr/>
        <a:lstStyle/>
        <a:p>
          <a:r>
            <a:rPr lang="ru-RU" sz="1600" dirty="0">
              <a:latin typeface="Trebuchet MS" panose="020B0603020202020204" pitchFamily="34" charset="0"/>
              <a:cs typeface="Times New Roman" panose="02020603050405020304" pitchFamily="18" charset="0"/>
            </a:rPr>
            <a:t>Составить программу обучения и пособие для тренинга.</a:t>
          </a:r>
        </a:p>
      </dgm:t>
    </dgm:pt>
    <dgm:pt modelId="{65D1F34E-9A31-4CD8-8D9B-C0A5FAFBB163}" type="parTrans" cxnId="{165464A3-4FE4-4708-9B84-1F6D4954D699}">
      <dgm:prSet/>
      <dgm:spPr/>
      <dgm:t>
        <a:bodyPr/>
        <a:lstStyle/>
        <a:p>
          <a:endParaRPr lang="ru-RU"/>
        </a:p>
      </dgm:t>
    </dgm:pt>
    <dgm:pt modelId="{2407A0C0-BE08-422B-BF37-917575E82E1F}" type="sibTrans" cxnId="{165464A3-4FE4-4708-9B84-1F6D4954D699}">
      <dgm:prSet/>
      <dgm:spPr/>
      <dgm:t>
        <a:bodyPr/>
        <a:lstStyle/>
        <a:p>
          <a:endParaRPr lang="ru-RU"/>
        </a:p>
      </dgm:t>
    </dgm:pt>
    <dgm:pt modelId="{E11A2C48-9118-4403-8C03-5EDF7B28BAAD}">
      <dgm:prSet custT="1"/>
      <dgm:spPr/>
      <dgm:t>
        <a:bodyPr/>
        <a:lstStyle/>
        <a:p>
          <a:r>
            <a:rPr lang="ru-RU" sz="1600" dirty="0">
              <a:latin typeface="Trebuchet MS" panose="020B0603020202020204" pitchFamily="34" charset="0"/>
              <a:cs typeface="Times New Roman" panose="02020603050405020304" pitchFamily="18" charset="0"/>
            </a:rPr>
            <a:t>Посчитать и согласовать ставку за тренинг с заказчиком.</a:t>
          </a:r>
        </a:p>
      </dgm:t>
    </dgm:pt>
    <dgm:pt modelId="{AFDA4867-5366-4EF6-AF1D-4C1A06C61B23}" type="parTrans" cxnId="{841B40EF-7021-465F-9114-803E5A607251}">
      <dgm:prSet/>
      <dgm:spPr/>
      <dgm:t>
        <a:bodyPr/>
        <a:lstStyle/>
        <a:p>
          <a:endParaRPr lang="ru-RU"/>
        </a:p>
      </dgm:t>
    </dgm:pt>
    <dgm:pt modelId="{C1EFE1DA-F7FE-4301-B9E6-8C4127AA5739}" type="sibTrans" cxnId="{841B40EF-7021-465F-9114-803E5A607251}">
      <dgm:prSet/>
      <dgm:spPr/>
      <dgm:t>
        <a:bodyPr/>
        <a:lstStyle/>
        <a:p>
          <a:endParaRPr lang="ru-RU"/>
        </a:p>
      </dgm:t>
    </dgm:pt>
    <dgm:pt modelId="{46E68FF7-8A79-478D-A354-E1C1A9D1E292}" type="pres">
      <dgm:prSet presAssocID="{A49A8CD1-90D3-41EF-B062-35A7FF1A10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29FEE-99C3-4356-A3A1-52B844947C9F}" type="pres">
      <dgm:prSet presAssocID="{23BF8FD0-82F2-42D1-A7B2-07504C22F81E}" presName="linNode" presStyleCnt="0"/>
      <dgm:spPr/>
    </dgm:pt>
    <dgm:pt modelId="{C4729AB1-A5CD-4643-8026-097867AE5AC3}" type="pres">
      <dgm:prSet presAssocID="{23BF8FD0-82F2-42D1-A7B2-07504C22F81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2A738-7CAC-4EAC-8BFB-5DD211D981A7}" type="pres">
      <dgm:prSet presAssocID="{23BF8FD0-82F2-42D1-A7B2-07504C22F81E}" presName="descendantText" presStyleLbl="alignAccFollowNode1" presStyleIdx="0" presStyleCnt="1" custScaleX="116699" custScaleY="109959" custLinFactNeighborX="-3907" custLinFactNeighborY="2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7FD17-0989-4F39-A10C-93C323D79654}" srcId="{A49A8CD1-90D3-41EF-B062-35A7FF1A1002}" destId="{23BF8FD0-82F2-42D1-A7B2-07504C22F81E}" srcOrd="0" destOrd="0" parTransId="{5D2C05D1-9094-46B2-AF81-FD4B377B912E}" sibTransId="{6B13133D-02EE-4531-82AA-8FACF7D8CA32}"/>
    <dgm:cxn modelId="{CA8F80A3-8AB7-41BA-B01A-FB8EEE635EF0}" type="presOf" srcId="{E11A2C48-9118-4403-8C03-5EDF7B28BAAD}" destId="{53D2A738-7CAC-4EAC-8BFB-5DD211D981A7}" srcOrd="0" destOrd="3" presId="urn:microsoft.com/office/officeart/2005/8/layout/vList5"/>
    <dgm:cxn modelId="{0738EB2F-31DE-4C0F-992F-B97B48A68439}" type="presOf" srcId="{33FB0AD4-4BF9-4A79-8B43-7FF17A108D50}" destId="{53D2A738-7CAC-4EAC-8BFB-5DD211D981A7}" srcOrd="0" destOrd="1" presId="urn:microsoft.com/office/officeart/2005/8/layout/vList5"/>
    <dgm:cxn modelId="{ACD6B9CB-5AFD-401F-AE22-3697A3A83A52}" type="presOf" srcId="{A49A8CD1-90D3-41EF-B062-35A7FF1A1002}" destId="{46E68FF7-8A79-478D-A354-E1C1A9D1E292}" srcOrd="0" destOrd="0" presId="urn:microsoft.com/office/officeart/2005/8/layout/vList5"/>
    <dgm:cxn modelId="{E8FEE0AB-461E-470B-8195-21753DF49662}" type="presOf" srcId="{E0BBF293-8212-47C4-90D1-AC658EEFD624}" destId="{53D2A738-7CAC-4EAC-8BFB-5DD211D981A7}" srcOrd="0" destOrd="2" presId="urn:microsoft.com/office/officeart/2005/8/layout/vList5"/>
    <dgm:cxn modelId="{841B40EF-7021-465F-9114-803E5A607251}" srcId="{23BF8FD0-82F2-42D1-A7B2-07504C22F81E}" destId="{E11A2C48-9118-4403-8C03-5EDF7B28BAAD}" srcOrd="3" destOrd="0" parTransId="{AFDA4867-5366-4EF6-AF1D-4C1A06C61B23}" sibTransId="{C1EFE1DA-F7FE-4301-B9E6-8C4127AA5739}"/>
    <dgm:cxn modelId="{DB547084-2545-46D3-B456-91ABCC9E5913}" srcId="{23BF8FD0-82F2-42D1-A7B2-07504C22F81E}" destId="{33FB0AD4-4BF9-4A79-8B43-7FF17A108D50}" srcOrd="1" destOrd="0" parTransId="{C3E3033F-BE01-4288-97C8-6617499E921E}" sibTransId="{D0B9D7BB-09B9-4197-AF4A-40B89003C837}"/>
    <dgm:cxn modelId="{78BEE7CF-25D3-477A-BA5B-C88A1D144B19}" srcId="{23BF8FD0-82F2-42D1-A7B2-07504C22F81E}" destId="{0975B2E6-D4F5-4C96-8496-669F931EBC9D}" srcOrd="0" destOrd="0" parTransId="{0CAE91D7-7520-40E1-8952-4DA404EE6CC3}" sibTransId="{29928D9C-D7FF-4FF6-9A44-78B042BBBE82}"/>
    <dgm:cxn modelId="{FF6AF32D-CA52-4560-B933-C0E0B6DAD3E0}" type="presOf" srcId="{23BF8FD0-82F2-42D1-A7B2-07504C22F81E}" destId="{C4729AB1-A5CD-4643-8026-097867AE5AC3}" srcOrd="0" destOrd="0" presId="urn:microsoft.com/office/officeart/2005/8/layout/vList5"/>
    <dgm:cxn modelId="{D0F44CB4-AFAC-4B49-B9FC-2398A83D36B1}" type="presOf" srcId="{0975B2E6-D4F5-4C96-8496-669F931EBC9D}" destId="{53D2A738-7CAC-4EAC-8BFB-5DD211D981A7}" srcOrd="0" destOrd="0" presId="urn:microsoft.com/office/officeart/2005/8/layout/vList5"/>
    <dgm:cxn modelId="{165464A3-4FE4-4708-9B84-1F6D4954D699}" srcId="{23BF8FD0-82F2-42D1-A7B2-07504C22F81E}" destId="{E0BBF293-8212-47C4-90D1-AC658EEFD624}" srcOrd="2" destOrd="0" parTransId="{65D1F34E-9A31-4CD8-8D9B-C0A5FAFBB163}" sibTransId="{2407A0C0-BE08-422B-BF37-917575E82E1F}"/>
    <dgm:cxn modelId="{C771EBAD-E0C7-4A67-8CD4-3833FFAFB2D1}" type="presParOf" srcId="{46E68FF7-8A79-478D-A354-E1C1A9D1E292}" destId="{1F629FEE-99C3-4356-A3A1-52B844947C9F}" srcOrd="0" destOrd="0" presId="urn:microsoft.com/office/officeart/2005/8/layout/vList5"/>
    <dgm:cxn modelId="{E0F7724D-1D8C-4280-8627-E1301F0254FE}" type="presParOf" srcId="{1F629FEE-99C3-4356-A3A1-52B844947C9F}" destId="{C4729AB1-A5CD-4643-8026-097867AE5AC3}" srcOrd="0" destOrd="0" presId="urn:microsoft.com/office/officeart/2005/8/layout/vList5"/>
    <dgm:cxn modelId="{D2D60C4E-6BC7-4E5A-8A00-E5E110C9F95B}" type="presParOf" srcId="{1F629FEE-99C3-4356-A3A1-52B844947C9F}" destId="{53D2A738-7CAC-4EAC-8BFB-5DD211D981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044F5-AFB9-417B-AA0A-5AB3A597D572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CB50F79-7E9A-4031-A3E0-168472415EA8}">
      <dgm:prSet custT="1"/>
      <dgm:spPr/>
      <dgm:t>
        <a:bodyPr/>
        <a:lstStyle/>
        <a:p>
          <a:r>
            <a:rPr lang="ru-RU" sz="2400" dirty="0">
              <a:latin typeface="Trebuchet MS" panose="020B0603020202020204" pitchFamily="34" charset="0"/>
              <a:cs typeface="Times New Roman" panose="02020603050405020304" pitchFamily="18" charset="0"/>
            </a:rPr>
            <a:t>Новый модуль</a:t>
          </a:r>
        </a:p>
      </dgm:t>
    </dgm:pt>
    <dgm:pt modelId="{920BB26C-819B-4BDA-B019-307A940BC553}" type="parTrans" cxnId="{8CFCE570-1C07-4C9D-A494-2B1E505C4214}">
      <dgm:prSet/>
      <dgm:spPr/>
      <dgm:t>
        <a:bodyPr/>
        <a:lstStyle/>
        <a:p>
          <a:endParaRPr lang="ru-RU"/>
        </a:p>
      </dgm:t>
    </dgm:pt>
    <dgm:pt modelId="{C77BCF4F-8A77-4940-B1E6-E0AF3CBCB728}" type="sibTrans" cxnId="{8CFCE570-1C07-4C9D-A494-2B1E505C4214}">
      <dgm:prSet/>
      <dgm:spPr/>
      <dgm:t>
        <a:bodyPr/>
        <a:lstStyle/>
        <a:p>
          <a:endParaRPr lang="ru-RU"/>
        </a:p>
      </dgm:t>
    </dgm:pt>
    <dgm:pt modelId="{78D17B47-FFC0-4D3B-BC12-3777C5198490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затяжка болтов динамометрическим инструментом;</a:t>
          </a:r>
        </a:p>
      </dgm:t>
    </dgm:pt>
    <dgm:pt modelId="{C11F9134-7E06-49C8-973F-7E9C7DA7BB3C}" type="parTrans" cxnId="{87ED6364-6DC8-4458-BCDE-342D71F4C312}">
      <dgm:prSet/>
      <dgm:spPr/>
      <dgm:t>
        <a:bodyPr/>
        <a:lstStyle/>
        <a:p>
          <a:endParaRPr lang="ru-RU"/>
        </a:p>
      </dgm:t>
    </dgm:pt>
    <dgm:pt modelId="{0E0D48D9-D9F6-4174-85A2-9F3DF67BF7EB}" type="sibTrans" cxnId="{87ED6364-6DC8-4458-BCDE-342D71F4C312}">
      <dgm:prSet/>
      <dgm:spPr/>
      <dgm:t>
        <a:bodyPr/>
        <a:lstStyle/>
        <a:p>
          <a:endParaRPr lang="ru-RU"/>
        </a:p>
      </dgm:t>
    </dgm:pt>
    <dgm:pt modelId="{18351669-7736-4D72-8662-DD0664C2FEAC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монтаж/демонтаж хомутовых соединений;</a:t>
          </a:r>
        </a:p>
      </dgm:t>
    </dgm:pt>
    <dgm:pt modelId="{FCE5C632-2DDE-4201-B262-81351C222177}" type="parTrans" cxnId="{101B8127-4974-462A-88CE-D11D72BF308D}">
      <dgm:prSet/>
      <dgm:spPr/>
      <dgm:t>
        <a:bodyPr/>
        <a:lstStyle/>
        <a:p>
          <a:endParaRPr lang="ru-RU"/>
        </a:p>
      </dgm:t>
    </dgm:pt>
    <dgm:pt modelId="{AC57D0A8-B378-4FFA-8F17-1D08E8666F53}" type="sibTrans" cxnId="{101B8127-4974-462A-88CE-D11D72BF308D}">
      <dgm:prSet/>
      <dgm:spPr/>
      <dgm:t>
        <a:bodyPr/>
        <a:lstStyle/>
        <a:p>
          <a:endParaRPr lang="ru-RU"/>
        </a:p>
      </dgm:t>
    </dgm:pt>
    <dgm:pt modelId="{4AAC8F81-7DCA-42A3-A447-63A93DDFD7B4}" type="pres">
      <dgm:prSet presAssocID="{BBD044F5-AFB9-417B-AA0A-5AB3A597D5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86E37-AB2B-405D-BF4F-D96F19B0EFF6}" type="pres">
      <dgm:prSet presAssocID="{DCB50F79-7E9A-4031-A3E0-168472415EA8}" presName="linNode" presStyleCnt="0"/>
      <dgm:spPr/>
    </dgm:pt>
    <dgm:pt modelId="{7DFF3360-EE55-4182-AD79-F78EACCE7D4D}" type="pres">
      <dgm:prSet presAssocID="{DCB50F79-7E9A-4031-A3E0-168472415EA8}" presName="parentText" presStyleLbl="node1" presStyleIdx="0" presStyleCnt="1" custScaleX="68332" custLinFactNeighborX="-6635" custLinFactNeighborY="76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D6C9E-C92E-4869-81B2-BA429F59B6E7}" type="pres">
      <dgm:prSet presAssocID="{DCB50F79-7E9A-4031-A3E0-168472415EA8}" presName="descendantText" presStyleLbl="alignAccFollowNode1" presStyleIdx="0" presStyleCnt="1" custScaleX="117305" custScaleY="78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68173-4467-4575-8A28-89E2D96F45C4}" type="presOf" srcId="{78D17B47-FFC0-4D3B-BC12-3777C5198490}" destId="{947D6C9E-C92E-4869-81B2-BA429F59B6E7}" srcOrd="0" destOrd="0" presId="urn:microsoft.com/office/officeart/2005/8/layout/vList5"/>
    <dgm:cxn modelId="{101B8127-4974-462A-88CE-D11D72BF308D}" srcId="{DCB50F79-7E9A-4031-A3E0-168472415EA8}" destId="{18351669-7736-4D72-8662-DD0664C2FEAC}" srcOrd="1" destOrd="0" parTransId="{FCE5C632-2DDE-4201-B262-81351C222177}" sibTransId="{AC57D0A8-B378-4FFA-8F17-1D08E8666F53}"/>
    <dgm:cxn modelId="{3F23821D-7FDB-4DE6-9D1C-5F3AD2380817}" type="presOf" srcId="{18351669-7736-4D72-8662-DD0664C2FEAC}" destId="{947D6C9E-C92E-4869-81B2-BA429F59B6E7}" srcOrd="0" destOrd="1" presId="urn:microsoft.com/office/officeart/2005/8/layout/vList5"/>
    <dgm:cxn modelId="{DDC785B1-9C03-4A92-9D8D-986B12174132}" type="presOf" srcId="{DCB50F79-7E9A-4031-A3E0-168472415EA8}" destId="{7DFF3360-EE55-4182-AD79-F78EACCE7D4D}" srcOrd="0" destOrd="0" presId="urn:microsoft.com/office/officeart/2005/8/layout/vList5"/>
    <dgm:cxn modelId="{F0F7F730-B3E6-4F5D-BBEE-038A3060DD3E}" type="presOf" srcId="{BBD044F5-AFB9-417B-AA0A-5AB3A597D572}" destId="{4AAC8F81-7DCA-42A3-A447-63A93DDFD7B4}" srcOrd="0" destOrd="0" presId="urn:microsoft.com/office/officeart/2005/8/layout/vList5"/>
    <dgm:cxn modelId="{8CFCE570-1C07-4C9D-A494-2B1E505C4214}" srcId="{BBD044F5-AFB9-417B-AA0A-5AB3A597D572}" destId="{DCB50F79-7E9A-4031-A3E0-168472415EA8}" srcOrd="0" destOrd="0" parTransId="{920BB26C-819B-4BDA-B019-307A940BC553}" sibTransId="{C77BCF4F-8A77-4940-B1E6-E0AF3CBCB728}"/>
    <dgm:cxn modelId="{87ED6364-6DC8-4458-BCDE-342D71F4C312}" srcId="{DCB50F79-7E9A-4031-A3E0-168472415EA8}" destId="{78D17B47-FFC0-4D3B-BC12-3777C5198490}" srcOrd="0" destOrd="0" parTransId="{C11F9134-7E06-49C8-973F-7E9C7DA7BB3C}" sibTransId="{0E0D48D9-D9F6-4174-85A2-9F3DF67BF7EB}"/>
    <dgm:cxn modelId="{6D96241D-44FE-49FC-96C4-AAA1D267BEC2}" type="presParOf" srcId="{4AAC8F81-7DCA-42A3-A447-63A93DDFD7B4}" destId="{93D86E37-AB2B-405D-BF4F-D96F19B0EFF6}" srcOrd="0" destOrd="0" presId="urn:microsoft.com/office/officeart/2005/8/layout/vList5"/>
    <dgm:cxn modelId="{2AAFFEDC-2CF8-4173-B937-AAE7DBBC006D}" type="presParOf" srcId="{93D86E37-AB2B-405D-BF4F-D96F19B0EFF6}" destId="{7DFF3360-EE55-4182-AD79-F78EACCE7D4D}" srcOrd="0" destOrd="0" presId="urn:microsoft.com/office/officeart/2005/8/layout/vList5"/>
    <dgm:cxn modelId="{C7DF7824-37E2-44B9-BE50-BF5284BCB2FF}" type="presParOf" srcId="{93D86E37-AB2B-405D-BF4F-D96F19B0EFF6}" destId="{947D6C9E-C92E-4869-81B2-BA429F59B6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F115D-8B30-49B1-81E6-79CA0523ECDE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5EE87E-56FC-4E01-A9A0-A7802F51C588}">
      <dgm:prSet custT="1"/>
      <dgm:spPr/>
      <dgm:t>
        <a:bodyPr/>
        <a:lstStyle/>
        <a:p>
          <a:r>
            <a:rPr lang="ru-RU" sz="2400" dirty="0">
              <a:latin typeface="Trebuchet MS" panose="020B0603020202020204" pitchFamily="34" charset="0"/>
              <a:cs typeface="Times New Roman" panose="02020603050405020304" pitchFamily="18" charset="0"/>
            </a:rPr>
            <a:t>Модуль</a:t>
          </a:r>
        </a:p>
      </dgm:t>
    </dgm:pt>
    <dgm:pt modelId="{B70BE65F-E36B-4392-B5D4-2965399AEC91}" type="parTrans" cxnId="{FDA308B1-C776-4512-9EB5-7236A9747C9E}">
      <dgm:prSet/>
      <dgm:spPr/>
      <dgm:t>
        <a:bodyPr/>
        <a:lstStyle/>
        <a:p>
          <a:endParaRPr lang="ru-RU"/>
        </a:p>
      </dgm:t>
    </dgm:pt>
    <dgm:pt modelId="{A2D20214-FC51-4B6A-8693-F3535865471E}" type="sibTrans" cxnId="{FDA308B1-C776-4512-9EB5-7236A9747C9E}">
      <dgm:prSet/>
      <dgm:spPr/>
      <dgm:t>
        <a:bodyPr/>
        <a:lstStyle/>
        <a:p>
          <a:endParaRPr lang="ru-RU"/>
        </a:p>
      </dgm:t>
    </dgm:pt>
    <dgm:pt modelId="{8E1F2A1C-D04F-4A75-AF96-184C4CAC1171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грузоподъемные операции, использование легкого грузоподъемного оборудования;</a:t>
          </a:r>
        </a:p>
      </dgm:t>
    </dgm:pt>
    <dgm:pt modelId="{74315DAC-A00C-438B-8B74-C9E9E1D80721}" type="parTrans" cxnId="{7EE2D1FC-971A-4A3D-98D6-961168A6A247}">
      <dgm:prSet/>
      <dgm:spPr/>
      <dgm:t>
        <a:bodyPr/>
        <a:lstStyle/>
        <a:p>
          <a:endParaRPr lang="ru-RU"/>
        </a:p>
      </dgm:t>
    </dgm:pt>
    <dgm:pt modelId="{204AFCC2-291C-4108-A95D-111B86D14AC7}" type="sibTrans" cxnId="{7EE2D1FC-971A-4A3D-98D6-961168A6A247}">
      <dgm:prSet/>
      <dgm:spPr/>
      <dgm:t>
        <a:bodyPr/>
        <a:lstStyle/>
        <a:p>
          <a:endParaRPr lang="ru-RU"/>
        </a:p>
      </dgm:t>
    </dgm:pt>
    <dgm:pt modelId="{E5BFA3D3-63D6-4125-B799-72B652C4FBFF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затяжка болтов гидравлическим инструментом;</a:t>
          </a:r>
        </a:p>
      </dgm:t>
    </dgm:pt>
    <dgm:pt modelId="{DC1838C5-7FE6-4200-BF47-1E9768CBD3A4}" type="parTrans" cxnId="{9E9EEE50-0CC2-4D32-8E90-DF25B0E34374}">
      <dgm:prSet/>
      <dgm:spPr/>
      <dgm:t>
        <a:bodyPr/>
        <a:lstStyle/>
        <a:p>
          <a:endParaRPr lang="ru-RU"/>
        </a:p>
      </dgm:t>
    </dgm:pt>
    <dgm:pt modelId="{A38EF88A-D479-44F9-819D-FCBA5AC6071F}" type="sibTrans" cxnId="{9E9EEE50-0CC2-4D32-8E90-DF25B0E34374}">
      <dgm:prSet/>
      <dgm:spPr/>
      <dgm:t>
        <a:bodyPr/>
        <a:lstStyle/>
        <a:p>
          <a:endParaRPr lang="ru-RU"/>
        </a:p>
      </dgm:t>
    </dgm:pt>
    <dgm:pt modelId="{51B635EC-B5EB-4288-B5D2-E571B62CFFEA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применение угловой шлифовальной машинки;</a:t>
          </a:r>
        </a:p>
      </dgm:t>
    </dgm:pt>
    <dgm:pt modelId="{DBED910D-1EC2-4F8D-B4CB-B67632726BAD}" type="parTrans" cxnId="{F8172686-4F17-46CA-8C93-BA6D24376FB4}">
      <dgm:prSet/>
      <dgm:spPr/>
      <dgm:t>
        <a:bodyPr/>
        <a:lstStyle/>
        <a:p>
          <a:endParaRPr lang="ru-RU"/>
        </a:p>
      </dgm:t>
    </dgm:pt>
    <dgm:pt modelId="{9908C1E2-7A9E-4588-A399-42254BCDF5F3}" type="sibTrans" cxnId="{F8172686-4F17-46CA-8C93-BA6D24376FB4}">
      <dgm:prSet/>
      <dgm:spPr/>
      <dgm:t>
        <a:bodyPr/>
        <a:lstStyle/>
        <a:p>
          <a:endParaRPr lang="ru-RU"/>
        </a:p>
      </dgm:t>
    </dgm:pt>
    <dgm:pt modelId="{6DB9488F-AA00-4FAB-8F11-08FBD7AF3F5C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монтаж/демонтаж фланцевых соединений;</a:t>
          </a:r>
        </a:p>
      </dgm:t>
    </dgm:pt>
    <dgm:pt modelId="{FE2AA91B-5A1C-4435-9708-4B5D8998AD0E}" type="parTrans" cxnId="{9AA2C266-53E3-4712-81F6-3DFC2CA20879}">
      <dgm:prSet/>
      <dgm:spPr/>
      <dgm:t>
        <a:bodyPr/>
        <a:lstStyle/>
        <a:p>
          <a:endParaRPr lang="ru-RU"/>
        </a:p>
      </dgm:t>
    </dgm:pt>
    <dgm:pt modelId="{0B4BADFB-C9E9-4EEF-9501-72A97220CCD5}" type="sibTrans" cxnId="{9AA2C266-53E3-4712-81F6-3DFC2CA20879}">
      <dgm:prSet/>
      <dgm:spPr/>
      <dgm:t>
        <a:bodyPr/>
        <a:lstStyle/>
        <a:p>
          <a:endParaRPr lang="ru-RU"/>
        </a:p>
      </dgm:t>
    </dgm:pt>
    <dgm:pt modelId="{23AF201B-8CF3-4296-904A-1A1880CA44F1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монтаж термоизоляции.</a:t>
          </a:r>
        </a:p>
      </dgm:t>
    </dgm:pt>
    <dgm:pt modelId="{FF3C7818-1D81-43A5-961E-6E841BC507DB}" type="parTrans" cxnId="{EF77911E-58B7-4CF2-8A71-B5FE1608B6FA}">
      <dgm:prSet/>
      <dgm:spPr/>
      <dgm:t>
        <a:bodyPr/>
        <a:lstStyle/>
        <a:p>
          <a:endParaRPr lang="ru-RU"/>
        </a:p>
      </dgm:t>
    </dgm:pt>
    <dgm:pt modelId="{4E55C489-0C0A-4705-B247-08062F7CE336}" type="sibTrans" cxnId="{EF77911E-58B7-4CF2-8A71-B5FE1608B6FA}">
      <dgm:prSet/>
      <dgm:spPr/>
      <dgm:t>
        <a:bodyPr/>
        <a:lstStyle/>
        <a:p>
          <a:endParaRPr lang="ru-RU"/>
        </a:p>
      </dgm:t>
    </dgm:pt>
    <dgm:pt modelId="{31C32E4A-1214-4391-9A72-FE63F6E6D0C9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Комплексное обучение временного персонала на период ремонта офшор/</a:t>
          </a:r>
          <a:r>
            <a:rPr lang="ru-RU" dirty="0" err="1">
              <a:latin typeface="Trebuchet MS" panose="020B0603020202020204" pitchFamily="34" charset="0"/>
              <a:cs typeface="Times New Roman" panose="02020603050405020304" pitchFamily="18" charset="0"/>
            </a:rPr>
            <a:t>оншор</a:t>
          </a:r>
          <a:endParaRPr lang="ru-RU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2F122B9A-F5CA-412B-A31C-CEE7FAA83A9E}" type="parTrans" cxnId="{EA9C566A-98CB-4153-AFDA-78248013A6B4}">
      <dgm:prSet/>
      <dgm:spPr/>
      <dgm:t>
        <a:bodyPr/>
        <a:lstStyle/>
        <a:p>
          <a:endParaRPr lang="ru-RU"/>
        </a:p>
      </dgm:t>
    </dgm:pt>
    <dgm:pt modelId="{3A35ADAF-5609-4184-A783-DCAC3E568264}" type="sibTrans" cxnId="{EA9C566A-98CB-4153-AFDA-78248013A6B4}">
      <dgm:prSet/>
      <dgm:spPr/>
      <dgm:t>
        <a:bodyPr/>
        <a:lstStyle/>
        <a:p>
          <a:endParaRPr lang="ru-RU"/>
        </a:p>
      </dgm:t>
    </dgm:pt>
    <dgm:pt modelId="{70CF2782-1F57-41E8-8DD4-644FF8239340}" type="pres">
      <dgm:prSet presAssocID="{24EF115D-8B30-49B1-81E6-79CA0523EC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7B6E88-5DC5-4C6C-91A5-D3F57C597201}" type="pres">
      <dgm:prSet presAssocID="{715EE87E-56FC-4E01-A9A0-A7802F51C588}" presName="linNode" presStyleCnt="0"/>
      <dgm:spPr/>
    </dgm:pt>
    <dgm:pt modelId="{B7342280-77BD-438E-9C18-DC38E2C7623A}" type="pres">
      <dgm:prSet presAssocID="{715EE87E-56FC-4E01-A9A0-A7802F51C58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900A9-55D6-4405-998E-ADAC5022172B}" type="pres">
      <dgm:prSet presAssocID="{715EE87E-56FC-4E01-A9A0-A7802F51C588}" presName="descendantText" presStyleLbl="alignAccFollowNode1" presStyleIdx="0" presStyleCnt="1" custScaleY="110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44BFC-566D-433C-88A0-6D0163B21BB0}" type="presOf" srcId="{23AF201B-8CF3-4296-904A-1A1880CA44F1}" destId="{112900A9-55D6-4405-998E-ADAC5022172B}" srcOrd="0" destOrd="4" presId="urn:microsoft.com/office/officeart/2005/8/layout/vList5"/>
    <dgm:cxn modelId="{9E9EEE50-0CC2-4D32-8E90-DF25B0E34374}" srcId="{715EE87E-56FC-4E01-A9A0-A7802F51C588}" destId="{E5BFA3D3-63D6-4125-B799-72B652C4FBFF}" srcOrd="1" destOrd="0" parTransId="{DC1838C5-7FE6-4200-BF47-1E9768CBD3A4}" sibTransId="{A38EF88A-D479-44F9-819D-FCBA5AC6071F}"/>
    <dgm:cxn modelId="{D644B6DA-F966-4AB5-81DA-742F22B259BA}" type="presOf" srcId="{E5BFA3D3-63D6-4125-B799-72B652C4FBFF}" destId="{112900A9-55D6-4405-998E-ADAC5022172B}" srcOrd="0" destOrd="1" presId="urn:microsoft.com/office/officeart/2005/8/layout/vList5"/>
    <dgm:cxn modelId="{720F835B-7803-4DBE-B489-9D7CCE4AAE8A}" type="presOf" srcId="{6DB9488F-AA00-4FAB-8F11-08FBD7AF3F5C}" destId="{112900A9-55D6-4405-998E-ADAC5022172B}" srcOrd="0" destOrd="3" presId="urn:microsoft.com/office/officeart/2005/8/layout/vList5"/>
    <dgm:cxn modelId="{7AC975C8-4860-4362-8E66-7A427D0C7975}" type="presOf" srcId="{31C32E4A-1214-4391-9A72-FE63F6E6D0C9}" destId="{112900A9-55D6-4405-998E-ADAC5022172B}" srcOrd="0" destOrd="5" presId="urn:microsoft.com/office/officeart/2005/8/layout/vList5"/>
    <dgm:cxn modelId="{C8011BA0-1805-4720-95C2-AC1B85EEBA93}" type="presOf" srcId="{51B635EC-B5EB-4288-B5D2-E571B62CFFEA}" destId="{112900A9-55D6-4405-998E-ADAC5022172B}" srcOrd="0" destOrd="2" presId="urn:microsoft.com/office/officeart/2005/8/layout/vList5"/>
    <dgm:cxn modelId="{F8172686-4F17-46CA-8C93-BA6D24376FB4}" srcId="{715EE87E-56FC-4E01-A9A0-A7802F51C588}" destId="{51B635EC-B5EB-4288-B5D2-E571B62CFFEA}" srcOrd="2" destOrd="0" parTransId="{DBED910D-1EC2-4F8D-B4CB-B67632726BAD}" sibTransId="{9908C1E2-7A9E-4588-A399-42254BCDF5F3}"/>
    <dgm:cxn modelId="{4443F8BB-36C1-4CFC-8436-E724002F5F1D}" type="presOf" srcId="{24EF115D-8B30-49B1-81E6-79CA0523ECDE}" destId="{70CF2782-1F57-41E8-8DD4-644FF8239340}" srcOrd="0" destOrd="0" presId="urn:microsoft.com/office/officeart/2005/8/layout/vList5"/>
    <dgm:cxn modelId="{CFC92B8A-39FB-42A1-BC23-169FFE8CB3C2}" type="presOf" srcId="{715EE87E-56FC-4E01-A9A0-A7802F51C588}" destId="{B7342280-77BD-438E-9C18-DC38E2C7623A}" srcOrd="0" destOrd="0" presId="urn:microsoft.com/office/officeart/2005/8/layout/vList5"/>
    <dgm:cxn modelId="{52C7BD55-1FCB-4B70-A256-6F793B8DCACC}" type="presOf" srcId="{8E1F2A1C-D04F-4A75-AF96-184C4CAC1171}" destId="{112900A9-55D6-4405-998E-ADAC5022172B}" srcOrd="0" destOrd="0" presId="urn:microsoft.com/office/officeart/2005/8/layout/vList5"/>
    <dgm:cxn modelId="{EA9C566A-98CB-4153-AFDA-78248013A6B4}" srcId="{715EE87E-56FC-4E01-A9A0-A7802F51C588}" destId="{31C32E4A-1214-4391-9A72-FE63F6E6D0C9}" srcOrd="5" destOrd="0" parTransId="{2F122B9A-F5CA-412B-A31C-CEE7FAA83A9E}" sibTransId="{3A35ADAF-5609-4184-A783-DCAC3E568264}"/>
    <dgm:cxn modelId="{EF77911E-58B7-4CF2-8A71-B5FE1608B6FA}" srcId="{715EE87E-56FC-4E01-A9A0-A7802F51C588}" destId="{23AF201B-8CF3-4296-904A-1A1880CA44F1}" srcOrd="4" destOrd="0" parTransId="{FF3C7818-1D81-43A5-961E-6E841BC507DB}" sibTransId="{4E55C489-0C0A-4705-B247-08062F7CE336}"/>
    <dgm:cxn modelId="{7EE2D1FC-971A-4A3D-98D6-961168A6A247}" srcId="{715EE87E-56FC-4E01-A9A0-A7802F51C588}" destId="{8E1F2A1C-D04F-4A75-AF96-184C4CAC1171}" srcOrd="0" destOrd="0" parTransId="{74315DAC-A00C-438B-8B74-C9E9E1D80721}" sibTransId="{204AFCC2-291C-4108-A95D-111B86D14AC7}"/>
    <dgm:cxn modelId="{9AA2C266-53E3-4712-81F6-3DFC2CA20879}" srcId="{715EE87E-56FC-4E01-A9A0-A7802F51C588}" destId="{6DB9488F-AA00-4FAB-8F11-08FBD7AF3F5C}" srcOrd="3" destOrd="0" parTransId="{FE2AA91B-5A1C-4435-9708-4B5D8998AD0E}" sibTransId="{0B4BADFB-C9E9-4EEF-9501-72A97220CCD5}"/>
    <dgm:cxn modelId="{FDA308B1-C776-4512-9EB5-7236A9747C9E}" srcId="{24EF115D-8B30-49B1-81E6-79CA0523ECDE}" destId="{715EE87E-56FC-4E01-A9A0-A7802F51C588}" srcOrd="0" destOrd="0" parTransId="{B70BE65F-E36B-4392-B5D4-2965399AEC91}" sibTransId="{A2D20214-FC51-4B6A-8693-F3535865471E}"/>
    <dgm:cxn modelId="{3DD96D7F-4968-4D29-880F-3A22CE2722E1}" type="presParOf" srcId="{70CF2782-1F57-41E8-8DD4-644FF8239340}" destId="{B27B6E88-5DC5-4C6C-91A5-D3F57C597201}" srcOrd="0" destOrd="0" presId="urn:microsoft.com/office/officeart/2005/8/layout/vList5"/>
    <dgm:cxn modelId="{76B49785-20D2-46D1-9BB2-CA61C57261BA}" type="presParOf" srcId="{B27B6E88-5DC5-4C6C-91A5-D3F57C597201}" destId="{B7342280-77BD-438E-9C18-DC38E2C7623A}" srcOrd="0" destOrd="0" presId="urn:microsoft.com/office/officeart/2005/8/layout/vList5"/>
    <dgm:cxn modelId="{7DB28F65-6BCD-4D59-BBF2-DA23E796B403}" type="presParOf" srcId="{B27B6E88-5DC5-4C6C-91A5-D3F57C597201}" destId="{112900A9-55D6-4405-998E-ADAC502217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1BA2F-B726-4245-AA9A-3DA684C3F291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CDEF4C1-DA9C-48B1-824C-42097C149627}">
      <dgm:prSet custT="1"/>
      <dgm:spPr/>
      <dgm:t>
        <a:bodyPr/>
        <a:lstStyle/>
        <a:p>
          <a:r>
            <a:rPr lang="ru-RU" sz="2000" b="1" dirty="0">
              <a:latin typeface="Trebuchet MS" panose="020B0603020202020204" pitchFamily="34" charset="0"/>
              <a:cs typeface="Times New Roman" panose="02020603050405020304" pitchFamily="18" charset="0"/>
            </a:rPr>
            <a:t>Основные тренинги</a:t>
          </a:r>
          <a:endParaRPr lang="ru-RU" sz="20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990B39E4-DB88-451F-9C3A-837B68798A58}" type="parTrans" cxnId="{1B2E7A13-98DA-4B27-938B-D3BC6159672D}">
      <dgm:prSet/>
      <dgm:spPr/>
      <dgm:t>
        <a:bodyPr/>
        <a:lstStyle/>
        <a:p>
          <a:endParaRPr lang="ru-RU"/>
        </a:p>
      </dgm:t>
    </dgm:pt>
    <dgm:pt modelId="{901B70EF-6B41-4C5F-ACC9-6EAC452CEFD0}" type="sibTrans" cxnId="{1B2E7A13-98DA-4B27-938B-D3BC6159672D}">
      <dgm:prSet/>
      <dgm:spPr/>
      <dgm:t>
        <a:bodyPr/>
        <a:lstStyle/>
        <a:p>
          <a:endParaRPr lang="ru-RU"/>
        </a:p>
      </dgm:t>
    </dgm:pt>
    <dgm:pt modelId="{E01946A7-84CD-459F-9AE6-9898010B8F7D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Грузоподъемные операции;</a:t>
          </a:r>
        </a:p>
      </dgm:t>
    </dgm:pt>
    <dgm:pt modelId="{FB98726E-7F95-4522-8984-D4BB1505A4FA}" type="parTrans" cxnId="{C292F77D-F7F9-4176-A798-008BECBA31AC}">
      <dgm:prSet/>
      <dgm:spPr/>
      <dgm:t>
        <a:bodyPr/>
        <a:lstStyle/>
        <a:p>
          <a:endParaRPr lang="ru-RU"/>
        </a:p>
      </dgm:t>
    </dgm:pt>
    <dgm:pt modelId="{1BAD51A2-2388-4F5C-8D8A-572620AF4171}" type="sibTrans" cxnId="{C292F77D-F7F9-4176-A798-008BECBA31AC}">
      <dgm:prSet/>
      <dgm:spPr/>
      <dgm:t>
        <a:bodyPr/>
        <a:lstStyle/>
        <a:p>
          <a:endParaRPr lang="ru-RU"/>
        </a:p>
      </dgm:t>
    </dgm:pt>
    <dgm:pt modelId="{A2165052-7468-4E23-B639-DCBF83D23B6B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Монтаж/демонтаж фланцевых соединений; </a:t>
          </a:r>
        </a:p>
      </dgm:t>
    </dgm:pt>
    <dgm:pt modelId="{B569A905-AFD9-4D2D-A65B-AFEDE9621AD8}" type="parTrans" cxnId="{61D4C63F-43A6-4373-95D9-6D8C0EC853BB}">
      <dgm:prSet/>
      <dgm:spPr/>
      <dgm:t>
        <a:bodyPr/>
        <a:lstStyle/>
        <a:p>
          <a:endParaRPr lang="ru-RU"/>
        </a:p>
      </dgm:t>
    </dgm:pt>
    <dgm:pt modelId="{590E7764-9E34-4B4C-B661-AEF78D154339}" type="sibTrans" cxnId="{61D4C63F-43A6-4373-95D9-6D8C0EC853BB}">
      <dgm:prSet/>
      <dgm:spPr/>
      <dgm:t>
        <a:bodyPr/>
        <a:lstStyle/>
        <a:p>
          <a:endParaRPr lang="ru-RU"/>
        </a:p>
      </dgm:t>
    </dgm:pt>
    <dgm:pt modelId="{3B7FA1DA-D1D3-411D-97C9-E0907A505656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Применение угловой шлифовальной машины и стационарных абразивных станков;</a:t>
          </a:r>
        </a:p>
      </dgm:t>
    </dgm:pt>
    <dgm:pt modelId="{0748AB6E-6E1D-423D-A5A9-916970FC695E}" type="parTrans" cxnId="{B5868129-A9BC-45F3-949B-5CA99773B933}">
      <dgm:prSet/>
      <dgm:spPr/>
      <dgm:t>
        <a:bodyPr/>
        <a:lstStyle/>
        <a:p>
          <a:endParaRPr lang="ru-RU"/>
        </a:p>
      </dgm:t>
    </dgm:pt>
    <dgm:pt modelId="{C758F636-4DF7-4825-A7A3-CB8E6F3CF88A}" type="sibTrans" cxnId="{B5868129-A9BC-45F3-949B-5CA99773B933}">
      <dgm:prSet/>
      <dgm:spPr/>
      <dgm:t>
        <a:bodyPr/>
        <a:lstStyle/>
        <a:p>
          <a:endParaRPr lang="ru-RU"/>
        </a:p>
      </dgm:t>
    </dgm:pt>
    <dgm:pt modelId="{1D3A5330-A46A-41DF-A877-AE5B0AC49B8E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Монтаж термоизоляционных покрытий;</a:t>
          </a:r>
        </a:p>
      </dgm:t>
    </dgm:pt>
    <dgm:pt modelId="{3A963355-8822-410B-A7B4-A3DA25C0329E}" type="parTrans" cxnId="{36F58D0A-EBDC-4BA2-ACEE-FC27EC3AFBDA}">
      <dgm:prSet/>
      <dgm:spPr/>
      <dgm:t>
        <a:bodyPr/>
        <a:lstStyle/>
        <a:p>
          <a:endParaRPr lang="ru-RU"/>
        </a:p>
      </dgm:t>
    </dgm:pt>
    <dgm:pt modelId="{A5E54BE0-40F4-4942-B681-CB4485B43720}" type="sibTrans" cxnId="{36F58D0A-EBDC-4BA2-ACEE-FC27EC3AFBDA}">
      <dgm:prSet/>
      <dgm:spPr/>
      <dgm:t>
        <a:bodyPr/>
        <a:lstStyle/>
        <a:p>
          <a:endParaRPr lang="ru-RU"/>
        </a:p>
      </dgm:t>
    </dgm:pt>
    <dgm:pt modelId="{92642FE5-A5C9-4132-A666-BFAB2078C3F2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Подготовка временного персонала к проведению работ в период полного останова платформ;</a:t>
          </a:r>
        </a:p>
      </dgm:t>
    </dgm:pt>
    <dgm:pt modelId="{D4E03CBD-A9CA-4C72-BDE4-828829687946}" type="parTrans" cxnId="{9A7739CC-CE68-450B-98C5-A1161F15441A}">
      <dgm:prSet/>
      <dgm:spPr/>
      <dgm:t>
        <a:bodyPr/>
        <a:lstStyle/>
        <a:p>
          <a:endParaRPr lang="ru-RU"/>
        </a:p>
      </dgm:t>
    </dgm:pt>
    <dgm:pt modelId="{BCFAFDEB-F7E6-426A-9658-4037146309FF}" type="sibTrans" cxnId="{9A7739CC-CE68-450B-98C5-A1161F15441A}">
      <dgm:prSet/>
      <dgm:spPr/>
      <dgm:t>
        <a:bodyPr/>
        <a:lstStyle/>
        <a:p>
          <a:endParaRPr lang="ru-RU"/>
        </a:p>
      </dgm:t>
    </dgm:pt>
    <dgm:pt modelId="{E6629F97-F7C7-4315-BCAC-7DF15CFCF2E9}">
      <dgm:prSet custT="1"/>
      <dgm:spPr/>
      <dgm:t>
        <a:bodyPr/>
        <a:lstStyle/>
        <a:p>
          <a:r>
            <a:rPr lang="ru-RU" sz="1800" b="1" dirty="0">
              <a:latin typeface="Trebuchet MS" panose="020B0603020202020204" pitchFamily="34" charset="0"/>
              <a:cs typeface="Times New Roman" panose="02020603050405020304" pitchFamily="18" charset="0"/>
            </a:rPr>
            <a:t>Тренинги с привлечением инструкторов</a:t>
          </a:r>
          <a:endParaRPr lang="ru-RU" sz="18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170A1434-E3CA-41D5-9265-497B6B980329}" type="parTrans" cxnId="{1E7D4036-69EA-450E-91E7-D69FE196BEF9}">
      <dgm:prSet/>
      <dgm:spPr/>
      <dgm:t>
        <a:bodyPr/>
        <a:lstStyle/>
        <a:p>
          <a:endParaRPr lang="ru-RU"/>
        </a:p>
      </dgm:t>
    </dgm:pt>
    <dgm:pt modelId="{F075AE56-E935-4EB8-A512-FB93D1A1D984}" type="sibTrans" cxnId="{1E7D4036-69EA-450E-91E7-D69FE196BEF9}">
      <dgm:prSet/>
      <dgm:spPr/>
      <dgm:t>
        <a:bodyPr/>
        <a:lstStyle/>
        <a:p>
          <a:endParaRPr lang="ru-RU"/>
        </a:p>
      </dgm:t>
    </dgm:pt>
    <dgm:pt modelId="{F30DF734-E3C9-4485-A66A-58525E89C444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«Гидроабразивная зачистка металла» - подготовка поверхности;</a:t>
          </a:r>
        </a:p>
      </dgm:t>
    </dgm:pt>
    <dgm:pt modelId="{262D9AB2-5518-476D-88DE-0B95D4F6BD1B}" type="parTrans" cxnId="{D6BBB6D7-012F-42CB-9746-0E330A928592}">
      <dgm:prSet/>
      <dgm:spPr/>
      <dgm:t>
        <a:bodyPr/>
        <a:lstStyle/>
        <a:p>
          <a:endParaRPr lang="ru-RU"/>
        </a:p>
      </dgm:t>
    </dgm:pt>
    <dgm:pt modelId="{B86E507D-E0E2-42BD-8F66-78D78E7E60E9}" type="sibTrans" cxnId="{D6BBB6D7-012F-42CB-9746-0E330A928592}">
      <dgm:prSet/>
      <dgm:spPr/>
      <dgm:t>
        <a:bodyPr/>
        <a:lstStyle/>
        <a:p>
          <a:endParaRPr lang="ru-RU"/>
        </a:p>
      </dgm:t>
    </dgm:pt>
    <dgm:pt modelId="{AF1EB359-58B6-4CE4-8A35-325EA3D5CA8F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«Освоение углеводородных ресурсов континентального шельфа»;</a:t>
          </a:r>
        </a:p>
      </dgm:t>
    </dgm:pt>
    <dgm:pt modelId="{C4390859-FD53-4E42-BDC3-15993619FFEF}" type="parTrans" cxnId="{36D17286-2C0F-4058-9865-104B4D94E6B1}">
      <dgm:prSet/>
      <dgm:spPr/>
      <dgm:t>
        <a:bodyPr/>
        <a:lstStyle/>
        <a:p>
          <a:endParaRPr lang="ru-RU"/>
        </a:p>
      </dgm:t>
    </dgm:pt>
    <dgm:pt modelId="{114DCD0F-DC64-428F-B86A-E99C366FC20D}" type="sibTrans" cxnId="{36D17286-2C0F-4058-9865-104B4D94E6B1}">
      <dgm:prSet/>
      <dgm:spPr/>
      <dgm:t>
        <a:bodyPr/>
        <a:lstStyle/>
        <a:p>
          <a:endParaRPr lang="ru-RU"/>
        </a:p>
      </dgm:t>
    </dgm:pt>
    <dgm:pt modelId="{17622FBD-84A0-4BB6-8551-648930E746EA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«Ремонтные покрытия» - Защитные антикоррозионные покрытия;</a:t>
          </a:r>
        </a:p>
      </dgm:t>
    </dgm:pt>
    <dgm:pt modelId="{6387FAF5-BA53-4B69-8EB8-4F92CAE9AE3E}" type="parTrans" cxnId="{847BDF01-33FC-44DF-BCE8-EE737E8DA87C}">
      <dgm:prSet/>
      <dgm:spPr/>
      <dgm:t>
        <a:bodyPr/>
        <a:lstStyle/>
        <a:p>
          <a:endParaRPr lang="ru-RU"/>
        </a:p>
      </dgm:t>
    </dgm:pt>
    <dgm:pt modelId="{52D34A5A-49AB-4C62-B691-50E640113587}" type="sibTrans" cxnId="{847BDF01-33FC-44DF-BCE8-EE737E8DA87C}">
      <dgm:prSet/>
      <dgm:spPr/>
      <dgm:t>
        <a:bodyPr/>
        <a:lstStyle/>
        <a:p>
          <a:endParaRPr lang="ru-RU"/>
        </a:p>
      </dgm:t>
    </dgm:pt>
    <dgm:pt modelId="{F71E46BB-5C7B-4D10-9ABB-5B42EBBBA7B1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«</a:t>
          </a:r>
          <a:r>
            <a:rPr lang="en-US" dirty="0">
              <a:latin typeface="Trebuchet MS" panose="020B0603020202020204" pitchFamily="34" charset="0"/>
              <a:cs typeface="Times New Roman" panose="02020603050405020304" pitchFamily="18" charset="0"/>
            </a:rPr>
            <a:t>Swagelok</a:t>
          </a:r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» - монтаж быстроразъемных соединений;</a:t>
          </a:r>
        </a:p>
      </dgm:t>
    </dgm:pt>
    <dgm:pt modelId="{B43EBC36-E497-4435-B270-C4EB9F264B47}" type="parTrans" cxnId="{AB2A1BD2-74A8-43AA-B1FE-9B14438ACC1B}">
      <dgm:prSet/>
      <dgm:spPr/>
      <dgm:t>
        <a:bodyPr/>
        <a:lstStyle/>
        <a:p>
          <a:endParaRPr lang="ru-RU"/>
        </a:p>
      </dgm:t>
    </dgm:pt>
    <dgm:pt modelId="{A581226F-69BD-4324-AF9B-2E4FE3FA00A9}" type="sibTrans" cxnId="{AB2A1BD2-74A8-43AA-B1FE-9B14438ACC1B}">
      <dgm:prSet/>
      <dgm:spPr/>
      <dgm:t>
        <a:bodyPr/>
        <a:lstStyle/>
        <a:p>
          <a:endParaRPr lang="ru-RU"/>
        </a:p>
      </dgm:t>
    </dgm:pt>
    <dgm:pt modelId="{5AF05D37-2621-4CD2-A76A-85C071C4E7E1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«Основы сварочного производства»</a:t>
          </a:r>
        </a:p>
      </dgm:t>
    </dgm:pt>
    <dgm:pt modelId="{7D2E5AD7-E164-4518-9C1C-BE955411DC61}" type="parTrans" cxnId="{2E6E8FF1-316B-42DE-8F4C-4DA313DEDBA3}">
      <dgm:prSet/>
      <dgm:spPr/>
      <dgm:t>
        <a:bodyPr/>
        <a:lstStyle/>
        <a:p>
          <a:endParaRPr lang="ru-RU"/>
        </a:p>
      </dgm:t>
    </dgm:pt>
    <dgm:pt modelId="{67EDF6E7-8A81-439F-80A5-0F3BCEE1C33F}" type="sibTrans" cxnId="{2E6E8FF1-316B-42DE-8F4C-4DA313DEDBA3}">
      <dgm:prSet/>
      <dgm:spPr/>
      <dgm:t>
        <a:bodyPr/>
        <a:lstStyle/>
        <a:p>
          <a:endParaRPr lang="ru-RU"/>
        </a:p>
      </dgm:t>
    </dgm:pt>
    <dgm:pt modelId="{74277DA7-63B9-48B9-8225-FED35135D79A}">
      <dgm:prSet/>
      <dgm:spPr/>
      <dgm:t>
        <a:bodyPr/>
        <a:lstStyle/>
        <a:p>
          <a:r>
            <a:rPr lang="ru-RU" spc="-100" dirty="0">
              <a:latin typeface="Trebuchet MS" panose="020B0603020202020204" pitchFamily="34" charset="0"/>
              <a:cs typeface="Times New Roman" panose="02020603050405020304" pitchFamily="18" charset="0"/>
            </a:rPr>
            <a:t>«</a:t>
          </a:r>
          <a:r>
            <a:rPr lang="en-US" spc="-100" dirty="0">
              <a:latin typeface="Trebuchet MS" panose="020B0603020202020204" pitchFamily="34" charset="0"/>
              <a:cs typeface="Times New Roman" panose="02020603050405020304" pitchFamily="18" charset="0"/>
            </a:rPr>
            <a:t>Scaffolder Training Development</a:t>
          </a:r>
          <a:r>
            <a:rPr lang="ru-RU" spc="-100" dirty="0">
              <a:latin typeface="Trebuchet MS" panose="020B0603020202020204" pitchFamily="34" charset="0"/>
              <a:cs typeface="Times New Roman" panose="02020603050405020304" pitchFamily="18" charset="0"/>
            </a:rPr>
            <a:t>» - сертификация сотрудников работающих со строительными лесами</a:t>
          </a:r>
          <a:endParaRPr lang="ru-RU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36D21D00-E157-406D-B49C-B01804798CC5}" type="parTrans" cxnId="{327AC62B-1088-49B5-AED2-637D967C9471}">
      <dgm:prSet/>
      <dgm:spPr/>
      <dgm:t>
        <a:bodyPr/>
        <a:lstStyle/>
        <a:p>
          <a:endParaRPr lang="ru-RU"/>
        </a:p>
      </dgm:t>
    </dgm:pt>
    <dgm:pt modelId="{20D32C59-A330-49A6-B952-03FA7C0851EA}" type="sibTrans" cxnId="{327AC62B-1088-49B5-AED2-637D967C9471}">
      <dgm:prSet/>
      <dgm:spPr/>
      <dgm:t>
        <a:bodyPr/>
        <a:lstStyle/>
        <a:p>
          <a:endParaRPr lang="ru-RU"/>
        </a:p>
      </dgm:t>
    </dgm:pt>
    <dgm:pt modelId="{B33F4E22-1646-4667-9B3A-0B9CC32495D6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Затяжка болтов гидравлическим инструментом;</a:t>
          </a:r>
        </a:p>
      </dgm:t>
    </dgm:pt>
    <dgm:pt modelId="{36EC32AA-41F2-488E-9BBF-651B828F8651}" type="parTrans" cxnId="{47BB9585-270D-457A-881B-3C4F4778033F}">
      <dgm:prSet/>
      <dgm:spPr/>
    </dgm:pt>
    <dgm:pt modelId="{A3A43BBC-DE16-4EC8-8E66-B5703B12C810}" type="sibTrans" cxnId="{47BB9585-270D-457A-881B-3C4F4778033F}">
      <dgm:prSet/>
      <dgm:spPr/>
    </dgm:pt>
    <dgm:pt modelId="{B53552E9-94B3-4D12-8940-801B4F114269}" type="pres">
      <dgm:prSet presAssocID="{C481BA2F-B726-4245-AA9A-3DA684C3F2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1BEAA-47EF-483A-A358-F21038F87F7B}" type="pres">
      <dgm:prSet presAssocID="{9CDEF4C1-DA9C-48B1-824C-42097C149627}" presName="linNode" presStyleCnt="0"/>
      <dgm:spPr/>
    </dgm:pt>
    <dgm:pt modelId="{3B524F7B-E7EA-4A6B-A5FC-5023EF7D698B}" type="pres">
      <dgm:prSet presAssocID="{9CDEF4C1-DA9C-48B1-824C-42097C149627}" presName="parentText" presStyleLbl="node1" presStyleIdx="0" presStyleCnt="2" custScaleX="821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42BE1-829F-4CDF-A52F-B47FDCBC9109}" type="pres">
      <dgm:prSet presAssocID="{9CDEF4C1-DA9C-48B1-824C-42097C149627}" presName="descendantText" presStyleLbl="alignAccFollowNode1" presStyleIdx="0" presStyleCnt="2" custScaleX="153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C5300-3653-4EF6-A72F-59A31307EDB6}" type="pres">
      <dgm:prSet presAssocID="{901B70EF-6B41-4C5F-ACC9-6EAC452CEFD0}" presName="sp" presStyleCnt="0"/>
      <dgm:spPr/>
    </dgm:pt>
    <dgm:pt modelId="{9471B916-C1F3-46A9-88D6-3E273BAE35F6}" type="pres">
      <dgm:prSet presAssocID="{E6629F97-F7C7-4315-BCAC-7DF15CFCF2E9}" presName="linNode" presStyleCnt="0"/>
      <dgm:spPr/>
    </dgm:pt>
    <dgm:pt modelId="{B1378520-1530-446C-AAD0-728F9BB0B86F}" type="pres">
      <dgm:prSet presAssocID="{E6629F97-F7C7-4315-BCAC-7DF15CFCF2E9}" presName="parentText" presStyleLbl="node1" presStyleIdx="1" presStyleCnt="2" custScaleX="77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4FFAF-D107-4DCC-A528-D2886AEC1407}" type="pres">
      <dgm:prSet presAssocID="{E6629F97-F7C7-4315-BCAC-7DF15CFCF2E9}" presName="descendantText" presStyleLbl="alignAccFollowNode1" presStyleIdx="1" presStyleCnt="2" custScaleX="146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9699F-486D-4571-8042-1C780AE03478}" type="presOf" srcId="{F30DF734-E3C9-4485-A66A-58525E89C444}" destId="{23F4FFAF-D107-4DCC-A528-D2886AEC1407}" srcOrd="0" destOrd="0" presId="urn:microsoft.com/office/officeart/2005/8/layout/vList5"/>
    <dgm:cxn modelId="{1B2E7A13-98DA-4B27-938B-D3BC6159672D}" srcId="{C481BA2F-B726-4245-AA9A-3DA684C3F291}" destId="{9CDEF4C1-DA9C-48B1-824C-42097C149627}" srcOrd="0" destOrd="0" parTransId="{990B39E4-DB88-451F-9C3A-837B68798A58}" sibTransId="{901B70EF-6B41-4C5F-ACC9-6EAC452CEFD0}"/>
    <dgm:cxn modelId="{D6BBB6D7-012F-42CB-9746-0E330A928592}" srcId="{E6629F97-F7C7-4315-BCAC-7DF15CFCF2E9}" destId="{F30DF734-E3C9-4485-A66A-58525E89C444}" srcOrd="0" destOrd="0" parTransId="{262D9AB2-5518-476D-88DE-0B95D4F6BD1B}" sibTransId="{B86E507D-E0E2-42BD-8F66-78D78E7E60E9}"/>
    <dgm:cxn modelId="{49F47290-AFC9-4D74-A92A-BC33ACAD022E}" type="presOf" srcId="{AF1EB359-58B6-4CE4-8A35-325EA3D5CA8F}" destId="{23F4FFAF-D107-4DCC-A528-D2886AEC1407}" srcOrd="0" destOrd="1" presId="urn:microsoft.com/office/officeart/2005/8/layout/vList5"/>
    <dgm:cxn modelId="{E851F5B4-2565-42C8-9443-6895B2D03944}" type="presOf" srcId="{92642FE5-A5C9-4132-A666-BFAB2078C3F2}" destId="{78A42BE1-829F-4CDF-A52F-B47FDCBC9109}" srcOrd="0" destOrd="5" presId="urn:microsoft.com/office/officeart/2005/8/layout/vList5"/>
    <dgm:cxn modelId="{4B2492F0-D49C-462D-86BD-FFCBF5FEDF8A}" type="presOf" srcId="{C481BA2F-B726-4245-AA9A-3DA684C3F291}" destId="{B53552E9-94B3-4D12-8940-801B4F114269}" srcOrd="0" destOrd="0" presId="urn:microsoft.com/office/officeart/2005/8/layout/vList5"/>
    <dgm:cxn modelId="{BF77296F-6B1C-432E-B848-AB222BCF8683}" type="presOf" srcId="{A2165052-7468-4E23-B639-DCBF83D23B6B}" destId="{78A42BE1-829F-4CDF-A52F-B47FDCBC9109}" srcOrd="0" destOrd="1" presId="urn:microsoft.com/office/officeart/2005/8/layout/vList5"/>
    <dgm:cxn modelId="{36D17286-2C0F-4058-9865-104B4D94E6B1}" srcId="{E6629F97-F7C7-4315-BCAC-7DF15CFCF2E9}" destId="{AF1EB359-58B6-4CE4-8A35-325EA3D5CA8F}" srcOrd="1" destOrd="0" parTransId="{C4390859-FD53-4E42-BDC3-15993619FFEF}" sibTransId="{114DCD0F-DC64-428F-B86A-E99C366FC20D}"/>
    <dgm:cxn modelId="{792A7F22-4609-42DE-B06C-A640C76097E9}" type="presOf" srcId="{E01946A7-84CD-459F-9AE6-9898010B8F7D}" destId="{78A42BE1-829F-4CDF-A52F-B47FDCBC9109}" srcOrd="0" destOrd="0" presId="urn:microsoft.com/office/officeart/2005/8/layout/vList5"/>
    <dgm:cxn modelId="{103996D4-31B6-49FD-B891-EF564FEACD0E}" type="presOf" srcId="{F71E46BB-5C7B-4D10-9ABB-5B42EBBBA7B1}" destId="{23F4FFAF-D107-4DCC-A528-D2886AEC1407}" srcOrd="0" destOrd="3" presId="urn:microsoft.com/office/officeart/2005/8/layout/vList5"/>
    <dgm:cxn modelId="{7F041393-114C-4AFB-ADC1-1069A240F99C}" type="presOf" srcId="{3B7FA1DA-D1D3-411D-97C9-E0907A505656}" destId="{78A42BE1-829F-4CDF-A52F-B47FDCBC9109}" srcOrd="0" destOrd="3" presId="urn:microsoft.com/office/officeart/2005/8/layout/vList5"/>
    <dgm:cxn modelId="{5E487062-ABA3-4BF3-AB7C-F410DDF34E31}" type="presOf" srcId="{1D3A5330-A46A-41DF-A877-AE5B0AC49B8E}" destId="{78A42BE1-829F-4CDF-A52F-B47FDCBC9109}" srcOrd="0" destOrd="4" presId="urn:microsoft.com/office/officeart/2005/8/layout/vList5"/>
    <dgm:cxn modelId="{1E7D4036-69EA-450E-91E7-D69FE196BEF9}" srcId="{C481BA2F-B726-4245-AA9A-3DA684C3F291}" destId="{E6629F97-F7C7-4315-BCAC-7DF15CFCF2E9}" srcOrd="1" destOrd="0" parTransId="{170A1434-E3CA-41D5-9265-497B6B980329}" sibTransId="{F075AE56-E935-4EB8-A512-FB93D1A1D984}"/>
    <dgm:cxn modelId="{39D072A7-550F-4DCA-A1AF-45417A6E52AE}" type="presOf" srcId="{74277DA7-63B9-48B9-8225-FED35135D79A}" destId="{23F4FFAF-D107-4DCC-A528-D2886AEC1407}" srcOrd="0" destOrd="5" presId="urn:microsoft.com/office/officeart/2005/8/layout/vList5"/>
    <dgm:cxn modelId="{47BB9585-270D-457A-881B-3C4F4778033F}" srcId="{9CDEF4C1-DA9C-48B1-824C-42097C149627}" destId="{B33F4E22-1646-4667-9B3A-0B9CC32495D6}" srcOrd="2" destOrd="0" parTransId="{36EC32AA-41F2-488E-9BBF-651B828F8651}" sibTransId="{A3A43BBC-DE16-4EC8-8E66-B5703B12C810}"/>
    <dgm:cxn modelId="{36F58D0A-EBDC-4BA2-ACEE-FC27EC3AFBDA}" srcId="{9CDEF4C1-DA9C-48B1-824C-42097C149627}" destId="{1D3A5330-A46A-41DF-A877-AE5B0AC49B8E}" srcOrd="4" destOrd="0" parTransId="{3A963355-8822-410B-A7B4-A3DA25C0329E}" sibTransId="{A5E54BE0-40F4-4942-B681-CB4485B43720}"/>
    <dgm:cxn modelId="{9A7739CC-CE68-450B-98C5-A1161F15441A}" srcId="{9CDEF4C1-DA9C-48B1-824C-42097C149627}" destId="{92642FE5-A5C9-4132-A666-BFAB2078C3F2}" srcOrd="5" destOrd="0" parTransId="{D4E03CBD-A9CA-4C72-BDE4-828829687946}" sibTransId="{BCFAFDEB-F7E6-426A-9658-4037146309FF}"/>
    <dgm:cxn modelId="{847BDF01-33FC-44DF-BCE8-EE737E8DA87C}" srcId="{E6629F97-F7C7-4315-BCAC-7DF15CFCF2E9}" destId="{17622FBD-84A0-4BB6-8551-648930E746EA}" srcOrd="2" destOrd="0" parTransId="{6387FAF5-BA53-4B69-8EB8-4F92CAE9AE3E}" sibTransId="{52D34A5A-49AB-4C62-B691-50E640113587}"/>
    <dgm:cxn modelId="{DE4CC804-71BD-4A90-9D6C-8328600B6CCD}" type="presOf" srcId="{17622FBD-84A0-4BB6-8551-648930E746EA}" destId="{23F4FFAF-D107-4DCC-A528-D2886AEC1407}" srcOrd="0" destOrd="2" presId="urn:microsoft.com/office/officeart/2005/8/layout/vList5"/>
    <dgm:cxn modelId="{2E6E8FF1-316B-42DE-8F4C-4DA313DEDBA3}" srcId="{E6629F97-F7C7-4315-BCAC-7DF15CFCF2E9}" destId="{5AF05D37-2621-4CD2-A76A-85C071C4E7E1}" srcOrd="4" destOrd="0" parTransId="{7D2E5AD7-E164-4518-9C1C-BE955411DC61}" sibTransId="{67EDF6E7-8A81-439F-80A5-0F3BCEE1C33F}"/>
    <dgm:cxn modelId="{5482F94D-1E07-40E3-89E3-B66151C0652F}" type="presOf" srcId="{E6629F97-F7C7-4315-BCAC-7DF15CFCF2E9}" destId="{B1378520-1530-446C-AAD0-728F9BB0B86F}" srcOrd="0" destOrd="0" presId="urn:microsoft.com/office/officeart/2005/8/layout/vList5"/>
    <dgm:cxn modelId="{F2557D71-09F7-4739-8F4A-01C1CE7DADF8}" type="presOf" srcId="{B33F4E22-1646-4667-9B3A-0B9CC32495D6}" destId="{78A42BE1-829F-4CDF-A52F-B47FDCBC9109}" srcOrd="0" destOrd="2" presId="urn:microsoft.com/office/officeart/2005/8/layout/vList5"/>
    <dgm:cxn modelId="{AB2A1BD2-74A8-43AA-B1FE-9B14438ACC1B}" srcId="{E6629F97-F7C7-4315-BCAC-7DF15CFCF2E9}" destId="{F71E46BB-5C7B-4D10-9ABB-5B42EBBBA7B1}" srcOrd="3" destOrd="0" parTransId="{B43EBC36-E497-4435-B270-C4EB9F264B47}" sibTransId="{A581226F-69BD-4324-AF9B-2E4FE3FA00A9}"/>
    <dgm:cxn modelId="{B5868129-A9BC-45F3-949B-5CA99773B933}" srcId="{9CDEF4C1-DA9C-48B1-824C-42097C149627}" destId="{3B7FA1DA-D1D3-411D-97C9-E0907A505656}" srcOrd="3" destOrd="0" parTransId="{0748AB6E-6E1D-423D-A5A9-916970FC695E}" sibTransId="{C758F636-4DF7-4825-A7A3-CB8E6F3CF88A}"/>
    <dgm:cxn modelId="{527462F9-E353-44C3-8118-D573E0CCF772}" type="presOf" srcId="{9CDEF4C1-DA9C-48B1-824C-42097C149627}" destId="{3B524F7B-E7EA-4A6B-A5FC-5023EF7D698B}" srcOrd="0" destOrd="0" presId="urn:microsoft.com/office/officeart/2005/8/layout/vList5"/>
    <dgm:cxn modelId="{327AC62B-1088-49B5-AED2-637D967C9471}" srcId="{E6629F97-F7C7-4315-BCAC-7DF15CFCF2E9}" destId="{74277DA7-63B9-48B9-8225-FED35135D79A}" srcOrd="5" destOrd="0" parTransId="{36D21D00-E157-406D-B49C-B01804798CC5}" sibTransId="{20D32C59-A330-49A6-B952-03FA7C0851EA}"/>
    <dgm:cxn modelId="{C292F77D-F7F9-4176-A798-008BECBA31AC}" srcId="{9CDEF4C1-DA9C-48B1-824C-42097C149627}" destId="{E01946A7-84CD-459F-9AE6-9898010B8F7D}" srcOrd="0" destOrd="0" parTransId="{FB98726E-7F95-4522-8984-D4BB1505A4FA}" sibTransId="{1BAD51A2-2388-4F5C-8D8A-572620AF4171}"/>
    <dgm:cxn modelId="{61D4C63F-43A6-4373-95D9-6D8C0EC853BB}" srcId="{9CDEF4C1-DA9C-48B1-824C-42097C149627}" destId="{A2165052-7468-4E23-B639-DCBF83D23B6B}" srcOrd="1" destOrd="0" parTransId="{B569A905-AFD9-4D2D-A65B-AFEDE9621AD8}" sibTransId="{590E7764-9E34-4B4C-B661-AEF78D154339}"/>
    <dgm:cxn modelId="{FDACC029-6E0B-4BF0-B34A-AA2887740968}" type="presOf" srcId="{5AF05D37-2621-4CD2-A76A-85C071C4E7E1}" destId="{23F4FFAF-D107-4DCC-A528-D2886AEC1407}" srcOrd="0" destOrd="4" presId="urn:microsoft.com/office/officeart/2005/8/layout/vList5"/>
    <dgm:cxn modelId="{1B440F2C-F8BE-48B2-83B4-D5716B8EC2E0}" type="presParOf" srcId="{B53552E9-94B3-4D12-8940-801B4F114269}" destId="{E611BEAA-47EF-483A-A358-F21038F87F7B}" srcOrd="0" destOrd="0" presId="urn:microsoft.com/office/officeart/2005/8/layout/vList5"/>
    <dgm:cxn modelId="{DF3ED640-07D5-495E-B705-36E7BBB2B5EA}" type="presParOf" srcId="{E611BEAA-47EF-483A-A358-F21038F87F7B}" destId="{3B524F7B-E7EA-4A6B-A5FC-5023EF7D698B}" srcOrd="0" destOrd="0" presId="urn:microsoft.com/office/officeart/2005/8/layout/vList5"/>
    <dgm:cxn modelId="{3D565061-2AC1-4F9C-9690-66F4910F047B}" type="presParOf" srcId="{E611BEAA-47EF-483A-A358-F21038F87F7B}" destId="{78A42BE1-829F-4CDF-A52F-B47FDCBC9109}" srcOrd="1" destOrd="0" presId="urn:microsoft.com/office/officeart/2005/8/layout/vList5"/>
    <dgm:cxn modelId="{A6338051-501F-4A26-8312-1AA46C1F214C}" type="presParOf" srcId="{B53552E9-94B3-4D12-8940-801B4F114269}" destId="{174C5300-3653-4EF6-A72F-59A31307EDB6}" srcOrd="1" destOrd="0" presId="urn:microsoft.com/office/officeart/2005/8/layout/vList5"/>
    <dgm:cxn modelId="{54664FE2-F057-4303-8605-91CE411B10EF}" type="presParOf" srcId="{B53552E9-94B3-4D12-8940-801B4F114269}" destId="{9471B916-C1F3-46A9-88D6-3E273BAE35F6}" srcOrd="2" destOrd="0" presId="urn:microsoft.com/office/officeart/2005/8/layout/vList5"/>
    <dgm:cxn modelId="{A69CD952-6890-4ECA-8E6C-1B2563A4D7D8}" type="presParOf" srcId="{9471B916-C1F3-46A9-88D6-3E273BAE35F6}" destId="{B1378520-1530-446C-AAD0-728F9BB0B86F}" srcOrd="0" destOrd="0" presId="urn:microsoft.com/office/officeart/2005/8/layout/vList5"/>
    <dgm:cxn modelId="{BBF9EAA8-F13E-4B97-BA78-5688E141882C}" type="presParOf" srcId="{9471B916-C1F3-46A9-88D6-3E273BAE35F6}" destId="{23F4FFAF-D107-4DCC-A528-D2886AEC14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080FE-8E40-46ED-9FE8-86755D121B92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96575BE-8007-4913-94EB-28B1F8996C74}">
      <dgm:prSet custT="1"/>
      <dgm:spPr/>
      <dgm:t>
        <a:bodyPr/>
        <a:lstStyle/>
        <a:p>
          <a:r>
            <a:rPr lang="ru-RU" sz="2400" b="1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  <a:endParaRPr lang="ru-RU" sz="24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BF4F3A80-3D97-4B60-934F-DCE11B26B1BB}" type="parTrans" cxnId="{B40CEF7E-328D-43B7-9CD7-4F828836B035}">
      <dgm:prSet/>
      <dgm:spPr/>
      <dgm:t>
        <a:bodyPr/>
        <a:lstStyle/>
        <a:p>
          <a:endParaRPr lang="ru-RU"/>
        </a:p>
      </dgm:t>
    </dgm:pt>
    <dgm:pt modelId="{84903F62-8FA7-47F4-ACF1-126B8414A50C}" type="sibTrans" cxnId="{B40CEF7E-328D-43B7-9CD7-4F828836B035}">
      <dgm:prSet/>
      <dgm:spPr/>
      <dgm:t>
        <a:bodyPr/>
        <a:lstStyle/>
        <a:p>
          <a:endParaRPr lang="ru-RU"/>
        </a:p>
      </dgm:t>
    </dgm:pt>
    <dgm:pt modelId="{1AD3752B-20CC-4BD8-B35F-6AA0D82AAA25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Введение.</a:t>
          </a:r>
        </a:p>
      </dgm:t>
    </dgm:pt>
    <dgm:pt modelId="{11C18DD3-3827-4B72-8CCC-451B2579DB29}" type="parTrans" cxnId="{742105C7-83FD-4FF7-B256-8061F18D4982}">
      <dgm:prSet/>
      <dgm:spPr/>
      <dgm:t>
        <a:bodyPr/>
        <a:lstStyle/>
        <a:p>
          <a:endParaRPr lang="ru-RU"/>
        </a:p>
      </dgm:t>
    </dgm:pt>
    <dgm:pt modelId="{1A283076-C3A9-42A2-91DA-3AC129D4B09F}" type="sibTrans" cxnId="{742105C7-83FD-4FF7-B256-8061F18D4982}">
      <dgm:prSet/>
      <dgm:spPr/>
      <dgm:t>
        <a:bodyPr/>
        <a:lstStyle/>
        <a:p>
          <a:endParaRPr lang="ru-RU"/>
        </a:p>
      </dgm:t>
    </dgm:pt>
    <dgm:pt modelId="{5DA47F76-D3CD-4C6A-B955-5F34F22DE2F5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Законодательство.</a:t>
          </a:r>
        </a:p>
      </dgm:t>
    </dgm:pt>
    <dgm:pt modelId="{D9E2E4A9-F00D-4119-BDC8-96493A5430D2}" type="parTrans" cxnId="{77A139B6-50C4-4282-A121-3EC0CD057673}">
      <dgm:prSet/>
      <dgm:spPr/>
      <dgm:t>
        <a:bodyPr/>
        <a:lstStyle/>
        <a:p>
          <a:endParaRPr lang="ru-RU"/>
        </a:p>
      </dgm:t>
    </dgm:pt>
    <dgm:pt modelId="{3C105406-6A9A-4C67-98BE-DF253B5C01BF}" type="sibTrans" cxnId="{77A139B6-50C4-4282-A121-3EC0CD057673}">
      <dgm:prSet/>
      <dgm:spPr/>
      <dgm:t>
        <a:bodyPr/>
        <a:lstStyle/>
        <a:p>
          <a:endParaRPr lang="ru-RU"/>
        </a:p>
      </dgm:t>
    </dgm:pt>
    <dgm:pt modelId="{3690EE67-C9EB-4E15-807E-E859B95DEE10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Планирование операций, оценка риска.</a:t>
          </a:r>
        </a:p>
      </dgm:t>
    </dgm:pt>
    <dgm:pt modelId="{6F7C3C86-2816-47FB-A824-41EDEA846945}" type="parTrans" cxnId="{49B119BB-74BA-48FF-A119-587041B39680}">
      <dgm:prSet/>
      <dgm:spPr/>
      <dgm:t>
        <a:bodyPr/>
        <a:lstStyle/>
        <a:p>
          <a:endParaRPr lang="ru-RU"/>
        </a:p>
      </dgm:t>
    </dgm:pt>
    <dgm:pt modelId="{67151D97-3587-48E1-9BDC-C1BF56B95B0E}" type="sibTrans" cxnId="{49B119BB-74BA-48FF-A119-587041B39680}">
      <dgm:prSet/>
      <dgm:spPr/>
      <dgm:t>
        <a:bodyPr/>
        <a:lstStyle/>
        <a:p>
          <a:endParaRPr lang="ru-RU"/>
        </a:p>
      </dgm:t>
    </dgm:pt>
    <dgm:pt modelId="{B05FE5AE-4B90-4D56-8078-A19C09EB4150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Упаковка и приемка груза при транспортировке.</a:t>
          </a:r>
        </a:p>
      </dgm:t>
    </dgm:pt>
    <dgm:pt modelId="{708B85B5-2997-4AC0-9817-1ABC19403106}" type="parTrans" cxnId="{40FFEE87-9678-4751-98C4-0BBFC141AAE9}">
      <dgm:prSet/>
      <dgm:spPr/>
      <dgm:t>
        <a:bodyPr/>
        <a:lstStyle/>
        <a:p>
          <a:endParaRPr lang="ru-RU"/>
        </a:p>
      </dgm:t>
    </dgm:pt>
    <dgm:pt modelId="{AF9A60E9-2B20-4B36-9DA8-50A7BD36C7BE}" type="sibTrans" cxnId="{40FFEE87-9678-4751-98C4-0BBFC141AAE9}">
      <dgm:prSet/>
      <dgm:spPr/>
      <dgm:t>
        <a:bodyPr/>
        <a:lstStyle/>
        <a:p>
          <a:endParaRPr lang="ru-RU"/>
        </a:p>
      </dgm:t>
    </dgm:pt>
    <dgm:pt modelId="{C4992CCD-77B4-45CB-875B-8A5496F4D2B3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Инспекция грузоподъемного оборудования. </a:t>
          </a:r>
        </a:p>
      </dgm:t>
    </dgm:pt>
    <dgm:pt modelId="{7F2F4847-C455-40E9-B488-4E2AE27043E7}" type="parTrans" cxnId="{8F5AF1A1-AD34-4C62-AEE3-1957D046EC05}">
      <dgm:prSet/>
      <dgm:spPr/>
      <dgm:t>
        <a:bodyPr/>
        <a:lstStyle/>
        <a:p>
          <a:endParaRPr lang="ru-RU"/>
        </a:p>
      </dgm:t>
    </dgm:pt>
    <dgm:pt modelId="{BB95B8BD-E23D-411E-B6D3-AB531850B9F8}" type="sibTrans" cxnId="{8F5AF1A1-AD34-4C62-AEE3-1957D046EC05}">
      <dgm:prSet/>
      <dgm:spPr/>
      <dgm:t>
        <a:bodyPr/>
        <a:lstStyle/>
        <a:p>
          <a:endParaRPr lang="ru-RU"/>
        </a:p>
      </dgm:t>
    </dgm:pt>
    <dgm:pt modelId="{CB379096-6CBD-4770-8242-F7C376A7C826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Выбор безопасных методов строповки.</a:t>
          </a:r>
        </a:p>
      </dgm:t>
    </dgm:pt>
    <dgm:pt modelId="{F9B7C2E6-F68C-4385-AD89-3A7F2CF652A3}" type="parTrans" cxnId="{8742B2F9-A81C-4573-8952-205BB50D0518}">
      <dgm:prSet/>
      <dgm:spPr/>
      <dgm:t>
        <a:bodyPr/>
        <a:lstStyle/>
        <a:p>
          <a:endParaRPr lang="ru-RU"/>
        </a:p>
      </dgm:t>
    </dgm:pt>
    <dgm:pt modelId="{28C4425A-8D03-48BD-BAB8-2C72FDE07F7C}" type="sibTrans" cxnId="{8742B2F9-A81C-4573-8952-205BB50D0518}">
      <dgm:prSet/>
      <dgm:spPr/>
      <dgm:t>
        <a:bodyPr/>
        <a:lstStyle/>
        <a:p>
          <a:endParaRPr lang="ru-RU"/>
        </a:p>
      </dgm:t>
    </dgm:pt>
    <dgm:pt modelId="{6007C5B6-B534-4601-96FD-BA9CF4722321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Использование легкого. грузоподъемного оборудования.</a:t>
          </a:r>
        </a:p>
      </dgm:t>
    </dgm:pt>
    <dgm:pt modelId="{0E05053D-5A3C-4453-9AD2-C64B7D342BBD}" type="parTrans" cxnId="{A753B88E-8988-4F78-8399-3E68FD247BA9}">
      <dgm:prSet/>
      <dgm:spPr/>
      <dgm:t>
        <a:bodyPr/>
        <a:lstStyle/>
        <a:p>
          <a:endParaRPr lang="ru-RU"/>
        </a:p>
      </dgm:t>
    </dgm:pt>
    <dgm:pt modelId="{3BA35446-DFE0-41D6-8CB7-8A6A0BB0920B}" type="sibTrans" cxnId="{A753B88E-8988-4F78-8399-3E68FD247BA9}">
      <dgm:prSet/>
      <dgm:spPr/>
      <dgm:t>
        <a:bodyPr/>
        <a:lstStyle/>
        <a:p>
          <a:endParaRPr lang="ru-RU"/>
        </a:p>
      </dgm:t>
    </dgm:pt>
    <dgm:pt modelId="{897ADC7D-95F6-4CBC-B1CC-B5F101BC5495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Проверка </a:t>
          </a:r>
          <a:r>
            <a:rPr lang="ru-RU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застропованого</a:t>
          </a:r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 груза. </a:t>
          </a:r>
        </a:p>
      </dgm:t>
    </dgm:pt>
    <dgm:pt modelId="{39070039-FB34-4506-9C49-BB3E669B99B9}" type="sibTrans" cxnId="{F38291CB-9FD7-447E-ADC1-19F7ECAF36AA}">
      <dgm:prSet/>
      <dgm:spPr/>
      <dgm:t>
        <a:bodyPr/>
        <a:lstStyle/>
        <a:p>
          <a:endParaRPr lang="ru-RU"/>
        </a:p>
      </dgm:t>
    </dgm:pt>
    <dgm:pt modelId="{CE510699-25D6-4226-B12A-D9D04F4F1F28}" type="parTrans" cxnId="{F38291CB-9FD7-447E-ADC1-19F7ECAF36AA}">
      <dgm:prSet/>
      <dgm:spPr/>
      <dgm:t>
        <a:bodyPr/>
        <a:lstStyle/>
        <a:p>
          <a:endParaRPr lang="ru-RU"/>
        </a:p>
      </dgm:t>
    </dgm:pt>
    <dgm:pt modelId="{E9741E66-D681-436E-B602-16DE67489690}" type="pres">
      <dgm:prSet presAssocID="{542080FE-8E40-46ED-9FE8-86755D121B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202F62-413A-4E10-BE0B-9C5E5E90DF8E}" type="pres">
      <dgm:prSet presAssocID="{C96575BE-8007-4913-94EB-28B1F8996C74}" presName="linNode" presStyleCnt="0"/>
      <dgm:spPr/>
    </dgm:pt>
    <dgm:pt modelId="{C44DC778-FC3D-416D-B4B0-E8B248EB5D10}" type="pres">
      <dgm:prSet presAssocID="{C96575BE-8007-4913-94EB-28B1F8996C74}" presName="parentText" presStyleLbl="node1" presStyleIdx="0" presStyleCnt="1" custScaleX="869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088A2-7CDD-4797-9F74-52E79FE33AFE}" type="pres">
      <dgm:prSet presAssocID="{C96575BE-8007-4913-94EB-28B1F8996C74}" presName="descendantText" presStyleLbl="alignAccFollowNode1" presStyleIdx="0" presStyleCnt="1" custScaleX="99100" custScaleY="104024" custLinFactNeighborX="-10062" custLinFactNeighborY="-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E5575-6190-4544-BA81-A1F94AA376A0}" type="presOf" srcId="{5DA47F76-D3CD-4C6A-B955-5F34F22DE2F5}" destId="{948088A2-7CDD-4797-9F74-52E79FE33AFE}" srcOrd="0" destOrd="1" presId="urn:microsoft.com/office/officeart/2005/8/layout/vList5"/>
    <dgm:cxn modelId="{BB03A387-A15A-4E52-ADE1-5DC9729D868B}" type="presOf" srcId="{B05FE5AE-4B90-4D56-8078-A19C09EB4150}" destId="{948088A2-7CDD-4797-9F74-52E79FE33AFE}" srcOrd="0" destOrd="4" presId="urn:microsoft.com/office/officeart/2005/8/layout/vList5"/>
    <dgm:cxn modelId="{49B119BB-74BA-48FF-A119-587041B39680}" srcId="{C96575BE-8007-4913-94EB-28B1F8996C74}" destId="{3690EE67-C9EB-4E15-807E-E859B95DEE10}" srcOrd="2" destOrd="0" parTransId="{6F7C3C86-2816-47FB-A824-41EDEA846945}" sibTransId="{67151D97-3587-48E1-9BDC-C1BF56B95B0E}"/>
    <dgm:cxn modelId="{0403B253-D964-4FD5-9DA6-447772EDAE7B}" type="presOf" srcId="{CB379096-6CBD-4770-8242-F7C376A7C826}" destId="{948088A2-7CDD-4797-9F74-52E79FE33AFE}" srcOrd="0" destOrd="6" presId="urn:microsoft.com/office/officeart/2005/8/layout/vList5"/>
    <dgm:cxn modelId="{8F5AF1A1-AD34-4C62-AEE3-1957D046EC05}" srcId="{C96575BE-8007-4913-94EB-28B1F8996C74}" destId="{C4992CCD-77B4-45CB-875B-8A5496F4D2B3}" srcOrd="5" destOrd="0" parTransId="{7F2F4847-C455-40E9-B488-4E2AE27043E7}" sibTransId="{BB95B8BD-E23D-411E-B6D3-AB531850B9F8}"/>
    <dgm:cxn modelId="{D5EA17E1-0217-466F-9ABB-613267C18D19}" type="presOf" srcId="{897ADC7D-95F6-4CBC-B1CC-B5F101BC5495}" destId="{948088A2-7CDD-4797-9F74-52E79FE33AFE}" srcOrd="0" destOrd="3" presId="urn:microsoft.com/office/officeart/2005/8/layout/vList5"/>
    <dgm:cxn modelId="{75CF3AC3-53FA-46AA-A8F6-7EC8BE2563CF}" type="presOf" srcId="{6007C5B6-B534-4601-96FD-BA9CF4722321}" destId="{948088A2-7CDD-4797-9F74-52E79FE33AFE}" srcOrd="0" destOrd="7" presId="urn:microsoft.com/office/officeart/2005/8/layout/vList5"/>
    <dgm:cxn modelId="{BF8AFE51-2FFA-410C-840C-2BF6BFB3FF57}" type="presOf" srcId="{542080FE-8E40-46ED-9FE8-86755D121B92}" destId="{E9741E66-D681-436E-B602-16DE67489690}" srcOrd="0" destOrd="0" presId="urn:microsoft.com/office/officeart/2005/8/layout/vList5"/>
    <dgm:cxn modelId="{A753B88E-8988-4F78-8399-3E68FD247BA9}" srcId="{C96575BE-8007-4913-94EB-28B1F8996C74}" destId="{6007C5B6-B534-4601-96FD-BA9CF4722321}" srcOrd="7" destOrd="0" parTransId="{0E05053D-5A3C-4453-9AD2-C64B7D342BBD}" sibTransId="{3BA35446-DFE0-41D6-8CB7-8A6A0BB0920B}"/>
    <dgm:cxn modelId="{77A139B6-50C4-4282-A121-3EC0CD057673}" srcId="{C96575BE-8007-4913-94EB-28B1F8996C74}" destId="{5DA47F76-D3CD-4C6A-B955-5F34F22DE2F5}" srcOrd="1" destOrd="0" parTransId="{D9E2E4A9-F00D-4119-BDC8-96493A5430D2}" sibTransId="{3C105406-6A9A-4C67-98BE-DF253B5C01BF}"/>
    <dgm:cxn modelId="{AAE1692B-B1FC-4BA5-B2EE-8239401E20E0}" type="presOf" srcId="{C96575BE-8007-4913-94EB-28B1F8996C74}" destId="{C44DC778-FC3D-416D-B4B0-E8B248EB5D10}" srcOrd="0" destOrd="0" presId="urn:microsoft.com/office/officeart/2005/8/layout/vList5"/>
    <dgm:cxn modelId="{B40CEF7E-328D-43B7-9CD7-4F828836B035}" srcId="{542080FE-8E40-46ED-9FE8-86755D121B92}" destId="{C96575BE-8007-4913-94EB-28B1F8996C74}" srcOrd="0" destOrd="0" parTransId="{BF4F3A80-3D97-4B60-934F-DCE11B26B1BB}" sibTransId="{84903F62-8FA7-47F4-ACF1-126B8414A50C}"/>
    <dgm:cxn modelId="{801A9B30-9D26-4FA6-8CF3-7905085A9626}" type="presOf" srcId="{1AD3752B-20CC-4BD8-B35F-6AA0D82AAA25}" destId="{948088A2-7CDD-4797-9F74-52E79FE33AFE}" srcOrd="0" destOrd="0" presId="urn:microsoft.com/office/officeart/2005/8/layout/vList5"/>
    <dgm:cxn modelId="{8742B2F9-A81C-4573-8952-205BB50D0518}" srcId="{C96575BE-8007-4913-94EB-28B1F8996C74}" destId="{CB379096-6CBD-4770-8242-F7C376A7C826}" srcOrd="6" destOrd="0" parTransId="{F9B7C2E6-F68C-4385-AD89-3A7F2CF652A3}" sibTransId="{28C4425A-8D03-48BD-BAB8-2C72FDE07F7C}"/>
    <dgm:cxn modelId="{E368323F-FD09-4922-A689-03667A629470}" type="presOf" srcId="{3690EE67-C9EB-4E15-807E-E859B95DEE10}" destId="{948088A2-7CDD-4797-9F74-52E79FE33AFE}" srcOrd="0" destOrd="2" presId="urn:microsoft.com/office/officeart/2005/8/layout/vList5"/>
    <dgm:cxn modelId="{9C0E1109-F2EB-4C35-8A17-996306701D48}" type="presOf" srcId="{C4992CCD-77B4-45CB-875B-8A5496F4D2B3}" destId="{948088A2-7CDD-4797-9F74-52E79FE33AFE}" srcOrd="0" destOrd="5" presId="urn:microsoft.com/office/officeart/2005/8/layout/vList5"/>
    <dgm:cxn modelId="{F38291CB-9FD7-447E-ADC1-19F7ECAF36AA}" srcId="{C96575BE-8007-4913-94EB-28B1F8996C74}" destId="{897ADC7D-95F6-4CBC-B1CC-B5F101BC5495}" srcOrd="3" destOrd="0" parTransId="{CE510699-25D6-4226-B12A-D9D04F4F1F28}" sibTransId="{39070039-FB34-4506-9C49-BB3E669B99B9}"/>
    <dgm:cxn modelId="{742105C7-83FD-4FF7-B256-8061F18D4982}" srcId="{C96575BE-8007-4913-94EB-28B1F8996C74}" destId="{1AD3752B-20CC-4BD8-B35F-6AA0D82AAA25}" srcOrd="0" destOrd="0" parTransId="{11C18DD3-3827-4B72-8CCC-451B2579DB29}" sibTransId="{1A283076-C3A9-42A2-91DA-3AC129D4B09F}"/>
    <dgm:cxn modelId="{40FFEE87-9678-4751-98C4-0BBFC141AAE9}" srcId="{C96575BE-8007-4913-94EB-28B1F8996C74}" destId="{B05FE5AE-4B90-4D56-8078-A19C09EB4150}" srcOrd="4" destOrd="0" parTransId="{708B85B5-2997-4AC0-9817-1ABC19403106}" sibTransId="{AF9A60E9-2B20-4B36-9DA8-50A7BD36C7BE}"/>
    <dgm:cxn modelId="{61DBF3B9-7295-4280-882A-2A8F34AEED1C}" type="presParOf" srcId="{E9741E66-D681-436E-B602-16DE67489690}" destId="{91202F62-413A-4E10-BE0B-9C5E5E90DF8E}" srcOrd="0" destOrd="0" presId="urn:microsoft.com/office/officeart/2005/8/layout/vList5"/>
    <dgm:cxn modelId="{387DF37E-F875-4DA1-992C-211349539084}" type="presParOf" srcId="{91202F62-413A-4E10-BE0B-9C5E5E90DF8E}" destId="{C44DC778-FC3D-416D-B4B0-E8B248EB5D10}" srcOrd="0" destOrd="0" presId="urn:microsoft.com/office/officeart/2005/8/layout/vList5"/>
    <dgm:cxn modelId="{AF054214-81E2-45CA-9EDD-5CB576D7F5B6}" type="presParOf" srcId="{91202F62-413A-4E10-BE0B-9C5E5E90DF8E}" destId="{948088A2-7CDD-4797-9F74-52E79FE33A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81611-66AA-4896-B2C0-9A03B23984EA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A1BBB8C-E8BE-4BE8-BC8E-CF231667B9A4}">
      <dgm:prSet custT="1"/>
      <dgm:spPr/>
      <dgm:t>
        <a:bodyPr/>
        <a:lstStyle/>
        <a:p>
          <a:r>
            <a:rPr lang="ru-RU" sz="2400" b="1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  <a:endParaRPr lang="ru-RU" sz="24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EC1758B9-4262-4299-BAEF-09BC5E55776F}" type="parTrans" cxnId="{D86EE902-A4CD-4481-B302-6E35335DDFCD}">
      <dgm:prSet/>
      <dgm:spPr/>
      <dgm:t>
        <a:bodyPr/>
        <a:lstStyle/>
        <a:p>
          <a:endParaRPr lang="ru-RU"/>
        </a:p>
      </dgm:t>
    </dgm:pt>
    <dgm:pt modelId="{DCB58781-DC1E-4276-B889-C17C920F2026}" type="sibTrans" cxnId="{D86EE902-A4CD-4481-B302-6E35335DDFCD}">
      <dgm:prSet/>
      <dgm:spPr/>
      <dgm:t>
        <a:bodyPr/>
        <a:lstStyle/>
        <a:p>
          <a:endParaRPr lang="ru-RU"/>
        </a:p>
      </dgm:t>
    </dgm:pt>
    <dgm:pt modelId="{C367C2FC-EED2-4583-9040-3DF451F59536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 по технике безопасности на рабочем месте.</a:t>
          </a:r>
        </a:p>
      </dgm:t>
    </dgm:pt>
    <dgm:pt modelId="{4DEA20C0-1C1F-4D9C-A778-6FD5E606E6A6}" type="parTrans" cxnId="{6AD58993-ECC8-41BC-B391-58FCFC7CF518}">
      <dgm:prSet/>
      <dgm:spPr/>
      <dgm:t>
        <a:bodyPr/>
        <a:lstStyle/>
        <a:p>
          <a:endParaRPr lang="ru-RU"/>
        </a:p>
      </dgm:t>
    </dgm:pt>
    <dgm:pt modelId="{7C984AD4-13B1-4698-9612-74205D946D7D}" type="sibTrans" cxnId="{6AD58993-ECC8-41BC-B391-58FCFC7CF518}">
      <dgm:prSet/>
      <dgm:spPr/>
      <dgm:t>
        <a:bodyPr/>
        <a:lstStyle/>
        <a:p>
          <a:endParaRPr lang="ru-RU"/>
        </a:p>
      </dgm:t>
    </dgm:pt>
    <dgm:pt modelId="{F02B69D9-4B41-4B56-AB02-BF589D4EE1EC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Проверка </a:t>
          </a:r>
          <a:r>
            <a:rPr lang="ru-RU" dirty="0" err="1">
              <a:latin typeface="Trebuchet MS" panose="020B0603020202020204" pitchFamily="34" charset="0"/>
              <a:cs typeface="Times New Roman" panose="02020603050405020304" pitchFamily="18" charset="0"/>
            </a:rPr>
            <a:t>застропованного</a:t>
          </a:r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 груза.</a:t>
          </a:r>
        </a:p>
      </dgm:t>
    </dgm:pt>
    <dgm:pt modelId="{9F3DFEE5-6EBF-4D1B-BAFF-05FAD11F9D48}" type="parTrans" cxnId="{2FA5DFA9-B517-47AE-B2E3-DB266A79BC67}">
      <dgm:prSet/>
      <dgm:spPr/>
      <dgm:t>
        <a:bodyPr/>
        <a:lstStyle/>
        <a:p>
          <a:endParaRPr lang="ru-RU"/>
        </a:p>
      </dgm:t>
    </dgm:pt>
    <dgm:pt modelId="{B5439E25-DEF7-4A3C-AF4C-580C1EFF2409}" type="sibTrans" cxnId="{2FA5DFA9-B517-47AE-B2E3-DB266A79BC67}">
      <dgm:prSet/>
      <dgm:spPr/>
      <dgm:t>
        <a:bodyPr/>
        <a:lstStyle/>
        <a:p>
          <a:endParaRPr lang="ru-RU"/>
        </a:p>
      </dgm:t>
    </dgm:pt>
    <dgm:pt modelId="{A30955F8-2AB8-4C5F-B6A7-7ADF91AEF704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Критерии проверки/выбора подъемных приспособлений.</a:t>
          </a:r>
        </a:p>
      </dgm:t>
    </dgm:pt>
    <dgm:pt modelId="{B89801C3-0770-4C43-8160-3863C27D62B6}" type="parTrans" cxnId="{8068FB99-E9E5-4378-B17A-5AB6353ED2BC}">
      <dgm:prSet/>
      <dgm:spPr/>
      <dgm:t>
        <a:bodyPr/>
        <a:lstStyle/>
        <a:p>
          <a:endParaRPr lang="ru-RU"/>
        </a:p>
      </dgm:t>
    </dgm:pt>
    <dgm:pt modelId="{7769DDCF-93EC-4345-8A65-06B7DC3D1914}" type="sibTrans" cxnId="{8068FB99-E9E5-4378-B17A-5AB6353ED2BC}">
      <dgm:prSet/>
      <dgm:spPr/>
      <dgm:t>
        <a:bodyPr/>
        <a:lstStyle/>
        <a:p>
          <a:endParaRPr lang="ru-RU"/>
        </a:p>
      </dgm:t>
    </dgm:pt>
    <dgm:pt modelId="{B513B584-AC96-4407-9AD8-211D6C7DA866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Подъем и правильное размещение  грузов.</a:t>
          </a:r>
        </a:p>
      </dgm:t>
    </dgm:pt>
    <dgm:pt modelId="{2D20F735-06F2-4B8F-BB79-5EC125163558}" type="parTrans" cxnId="{FC047DFF-8D07-4E81-A832-043CE9B25275}">
      <dgm:prSet/>
      <dgm:spPr/>
      <dgm:t>
        <a:bodyPr/>
        <a:lstStyle/>
        <a:p>
          <a:endParaRPr lang="ru-RU"/>
        </a:p>
      </dgm:t>
    </dgm:pt>
    <dgm:pt modelId="{66A00635-FCCB-489A-AD23-6B42B9690CBB}" type="sibTrans" cxnId="{FC047DFF-8D07-4E81-A832-043CE9B25275}">
      <dgm:prSet/>
      <dgm:spPr/>
      <dgm:t>
        <a:bodyPr/>
        <a:lstStyle/>
        <a:p>
          <a:endParaRPr lang="ru-RU"/>
        </a:p>
      </dgm:t>
    </dgm:pt>
    <dgm:pt modelId="{6E151FE0-8BAD-4250-BF88-A6A7FBD7ABFA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Курс длится два дня. Один день – теоретическая часть и один день - практическая.</a:t>
          </a:r>
        </a:p>
      </dgm:t>
    </dgm:pt>
    <dgm:pt modelId="{277718E3-2ACA-4217-AF28-1FFF33D7B8DE}" type="parTrans" cxnId="{DBA5B64A-B1E4-411E-902F-0F2EB455C79A}">
      <dgm:prSet/>
      <dgm:spPr/>
      <dgm:t>
        <a:bodyPr/>
        <a:lstStyle/>
        <a:p>
          <a:endParaRPr lang="ru-RU"/>
        </a:p>
      </dgm:t>
    </dgm:pt>
    <dgm:pt modelId="{C8E0E0E9-5EFC-4818-B485-90FC73363D73}" type="sibTrans" cxnId="{DBA5B64A-B1E4-411E-902F-0F2EB455C79A}">
      <dgm:prSet/>
      <dgm:spPr/>
      <dgm:t>
        <a:bodyPr/>
        <a:lstStyle/>
        <a:p>
          <a:endParaRPr lang="ru-RU"/>
        </a:p>
      </dgm:t>
    </dgm:pt>
    <dgm:pt modelId="{F37B008C-FED7-4D42-804E-39C580BD9B55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Для лучших результатов - 8 человек на курс, минимум </a:t>
          </a:r>
          <a:r>
            <a:rPr lang="en-US" dirty="0">
              <a:latin typeface="Trebuchet MS" panose="020B0603020202020204" pitchFamily="34" charset="0"/>
              <a:cs typeface="Times New Roman" panose="02020603050405020304" pitchFamily="18" charset="0"/>
            </a:rPr>
            <a:t>1</a:t>
          </a:r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 человек.</a:t>
          </a:r>
        </a:p>
      </dgm:t>
    </dgm:pt>
    <dgm:pt modelId="{C3ED38E3-6DE3-4926-BB83-3C8D7ED18D0C}" type="parTrans" cxnId="{EBD2CA3B-485A-4732-B356-D319C1B3D2C9}">
      <dgm:prSet/>
      <dgm:spPr/>
      <dgm:t>
        <a:bodyPr/>
        <a:lstStyle/>
        <a:p>
          <a:endParaRPr lang="ru-RU"/>
        </a:p>
      </dgm:t>
    </dgm:pt>
    <dgm:pt modelId="{BE034CA4-EE61-46F6-A17A-AE6433BBB42E}" type="sibTrans" cxnId="{EBD2CA3B-485A-4732-B356-D319C1B3D2C9}">
      <dgm:prSet/>
      <dgm:spPr/>
      <dgm:t>
        <a:bodyPr/>
        <a:lstStyle/>
        <a:p>
          <a:endParaRPr lang="ru-RU"/>
        </a:p>
      </dgm:t>
    </dgm:pt>
    <dgm:pt modelId="{ED597EF7-246F-419E-9B73-AB0AD8FBE301}" type="pres">
      <dgm:prSet presAssocID="{5B781611-66AA-4896-B2C0-9A03B23984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F34B7-48FE-4F3B-871C-9F7B347292BE}" type="pres">
      <dgm:prSet presAssocID="{AA1BBB8C-E8BE-4BE8-BC8E-CF231667B9A4}" presName="linNode" presStyleCnt="0"/>
      <dgm:spPr/>
    </dgm:pt>
    <dgm:pt modelId="{01820C54-83FD-4D59-B664-4FC4CF224361}" type="pres">
      <dgm:prSet presAssocID="{AA1BBB8C-E8BE-4BE8-BC8E-CF231667B9A4}" presName="parentText" presStyleLbl="node1" presStyleIdx="0" presStyleCnt="1" custScaleX="5717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A346C-4574-449F-A23E-ADFF00226AB2}" type="pres">
      <dgm:prSet presAssocID="{AA1BBB8C-E8BE-4BE8-BC8E-CF231667B9A4}" presName="descendantText" presStyleLbl="alignAccFollowNode1" presStyleIdx="0" presStyleCnt="1" custScaleX="120358" custScaleY="9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BB538-F739-45B8-93EC-012498B1B43A}" type="presOf" srcId="{A30955F8-2AB8-4C5F-B6A7-7ADF91AEF704}" destId="{C07A346C-4574-449F-A23E-ADFF00226AB2}" srcOrd="0" destOrd="2" presId="urn:microsoft.com/office/officeart/2005/8/layout/vList5"/>
    <dgm:cxn modelId="{575AD855-F8D1-4095-9630-57EDE97D7EFE}" type="presOf" srcId="{C367C2FC-EED2-4583-9040-3DF451F59536}" destId="{C07A346C-4574-449F-A23E-ADFF00226AB2}" srcOrd="0" destOrd="0" presId="urn:microsoft.com/office/officeart/2005/8/layout/vList5"/>
    <dgm:cxn modelId="{6AD58993-ECC8-41BC-B391-58FCFC7CF518}" srcId="{AA1BBB8C-E8BE-4BE8-BC8E-CF231667B9A4}" destId="{C367C2FC-EED2-4583-9040-3DF451F59536}" srcOrd="0" destOrd="0" parTransId="{4DEA20C0-1C1F-4D9C-A778-6FD5E606E6A6}" sibTransId="{7C984AD4-13B1-4698-9612-74205D946D7D}"/>
    <dgm:cxn modelId="{F532EE5C-5434-40B7-9FFF-112A1453B23E}" type="presOf" srcId="{5B781611-66AA-4896-B2C0-9A03B23984EA}" destId="{ED597EF7-246F-419E-9B73-AB0AD8FBE301}" srcOrd="0" destOrd="0" presId="urn:microsoft.com/office/officeart/2005/8/layout/vList5"/>
    <dgm:cxn modelId="{2FA5DFA9-B517-47AE-B2E3-DB266A79BC67}" srcId="{AA1BBB8C-E8BE-4BE8-BC8E-CF231667B9A4}" destId="{F02B69D9-4B41-4B56-AB02-BF589D4EE1EC}" srcOrd="1" destOrd="0" parTransId="{9F3DFEE5-6EBF-4D1B-BAFF-05FAD11F9D48}" sibTransId="{B5439E25-DEF7-4A3C-AF4C-580C1EFF2409}"/>
    <dgm:cxn modelId="{D86EE902-A4CD-4481-B302-6E35335DDFCD}" srcId="{5B781611-66AA-4896-B2C0-9A03B23984EA}" destId="{AA1BBB8C-E8BE-4BE8-BC8E-CF231667B9A4}" srcOrd="0" destOrd="0" parTransId="{EC1758B9-4262-4299-BAEF-09BC5E55776F}" sibTransId="{DCB58781-DC1E-4276-B889-C17C920F2026}"/>
    <dgm:cxn modelId="{87BCA649-4444-4309-B9F9-9FCD78C52BE0}" type="presOf" srcId="{AA1BBB8C-E8BE-4BE8-BC8E-CF231667B9A4}" destId="{01820C54-83FD-4D59-B664-4FC4CF224361}" srcOrd="0" destOrd="0" presId="urn:microsoft.com/office/officeart/2005/8/layout/vList5"/>
    <dgm:cxn modelId="{7F7FC6ED-3EA9-44F8-AA9E-F1CD3AD884DE}" type="presOf" srcId="{B513B584-AC96-4407-9AD8-211D6C7DA866}" destId="{C07A346C-4574-449F-A23E-ADFF00226AB2}" srcOrd="0" destOrd="3" presId="urn:microsoft.com/office/officeart/2005/8/layout/vList5"/>
    <dgm:cxn modelId="{FC047DFF-8D07-4E81-A832-043CE9B25275}" srcId="{AA1BBB8C-E8BE-4BE8-BC8E-CF231667B9A4}" destId="{B513B584-AC96-4407-9AD8-211D6C7DA866}" srcOrd="3" destOrd="0" parTransId="{2D20F735-06F2-4B8F-BB79-5EC125163558}" sibTransId="{66A00635-FCCB-489A-AD23-6B42B9690CBB}"/>
    <dgm:cxn modelId="{2A631FCB-E343-45F4-8761-5A038F847258}" type="presOf" srcId="{F37B008C-FED7-4D42-804E-39C580BD9B55}" destId="{C07A346C-4574-449F-A23E-ADFF00226AB2}" srcOrd="0" destOrd="5" presId="urn:microsoft.com/office/officeart/2005/8/layout/vList5"/>
    <dgm:cxn modelId="{E680DED5-40BE-4B3B-B40A-DF714E7B4AB7}" type="presOf" srcId="{F02B69D9-4B41-4B56-AB02-BF589D4EE1EC}" destId="{C07A346C-4574-449F-A23E-ADFF00226AB2}" srcOrd="0" destOrd="1" presId="urn:microsoft.com/office/officeart/2005/8/layout/vList5"/>
    <dgm:cxn modelId="{8068FB99-E9E5-4378-B17A-5AB6353ED2BC}" srcId="{AA1BBB8C-E8BE-4BE8-BC8E-CF231667B9A4}" destId="{A30955F8-2AB8-4C5F-B6A7-7ADF91AEF704}" srcOrd="2" destOrd="0" parTransId="{B89801C3-0770-4C43-8160-3863C27D62B6}" sibTransId="{7769DDCF-93EC-4345-8A65-06B7DC3D1914}"/>
    <dgm:cxn modelId="{EBD2CA3B-485A-4732-B356-D319C1B3D2C9}" srcId="{AA1BBB8C-E8BE-4BE8-BC8E-CF231667B9A4}" destId="{F37B008C-FED7-4D42-804E-39C580BD9B55}" srcOrd="5" destOrd="0" parTransId="{C3ED38E3-6DE3-4926-BB83-3C8D7ED18D0C}" sibTransId="{BE034CA4-EE61-46F6-A17A-AE6433BBB42E}"/>
    <dgm:cxn modelId="{DBA5B64A-B1E4-411E-902F-0F2EB455C79A}" srcId="{AA1BBB8C-E8BE-4BE8-BC8E-CF231667B9A4}" destId="{6E151FE0-8BAD-4250-BF88-A6A7FBD7ABFA}" srcOrd="4" destOrd="0" parTransId="{277718E3-2ACA-4217-AF28-1FFF33D7B8DE}" sibTransId="{C8E0E0E9-5EFC-4818-B485-90FC73363D73}"/>
    <dgm:cxn modelId="{9AA285A1-5861-4B25-9F25-C0C9D95AD374}" type="presOf" srcId="{6E151FE0-8BAD-4250-BF88-A6A7FBD7ABFA}" destId="{C07A346C-4574-449F-A23E-ADFF00226AB2}" srcOrd="0" destOrd="4" presId="urn:microsoft.com/office/officeart/2005/8/layout/vList5"/>
    <dgm:cxn modelId="{ED4DD127-782F-4AF3-8F2C-DC428C6DE21A}" type="presParOf" srcId="{ED597EF7-246F-419E-9B73-AB0AD8FBE301}" destId="{979F34B7-48FE-4F3B-871C-9F7B347292BE}" srcOrd="0" destOrd="0" presId="urn:microsoft.com/office/officeart/2005/8/layout/vList5"/>
    <dgm:cxn modelId="{514D1015-8266-419B-A813-6F869CB7F71D}" type="presParOf" srcId="{979F34B7-48FE-4F3B-871C-9F7B347292BE}" destId="{01820C54-83FD-4D59-B664-4FC4CF224361}" srcOrd="0" destOrd="0" presId="urn:microsoft.com/office/officeart/2005/8/layout/vList5"/>
    <dgm:cxn modelId="{655A9253-1583-47D4-8E87-BECDF702FAA9}" type="presParOf" srcId="{979F34B7-48FE-4F3B-871C-9F7B347292BE}" destId="{C07A346C-4574-449F-A23E-ADFF00226A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CE3F71-1C2A-460A-9ACB-C2B9A23D8046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CCA049A-237A-47AE-912F-CC9226349EC3}">
      <dgm:prSet custT="1"/>
      <dgm:spPr/>
      <dgm:t>
        <a:bodyPr/>
        <a:lstStyle/>
        <a:p>
          <a:r>
            <a:rPr lang="ru-RU" sz="2000" b="1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  <a:endParaRPr lang="ru-RU" sz="20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91CF0F16-8EE6-4E7F-AC63-2EDBC8747435}" type="parTrans" cxnId="{49B11D61-A21A-4307-AC9F-69374F42F152}">
      <dgm:prSet/>
      <dgm:spPr/>
      <dgm:t>
        <a:bodyPr/>
        <a:lstStyle/>
        <a:p>
          <a:endParaRPr lang="ru-RU"/>
        </a:p>
      </dgm:t>
    </dgm:pt>
    <dgm:pt modelId="{DEFCC584-581D-496E-B6FD-330D19D5E2C5}" type="sibTrans" cxnId="{49B11D61-A21A-4307-AC9F-69374F42F152}">
      <dgm:prSet/>
      <dgm:spPr/>
      <dgm:t>
        <a:bodyPr/>
        <a:lstStyle/>
        <a:p>
          <a:endParaRPr lang="ru-RU"/>
        </a:p>
      </dgm:t>
    </dgm:pt>
    <dgm:pt modelId="{F382E959-3B83-4EAD-9890-30A147E3F647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Герметичность фланцевых соединений- основной фактор надежности технологического процесса</a:t>
          </a:r>
        </a:p>
      </dgm:t>
    </dgm:pt>
    <dgm:pt modelId="{18B96F8F-375E-43C2-AB79-5EDC62F42470}" type="parTrans" cxnId="{DF263406-BA47-4B68-9964-7E5ADDAE50AF}">
      <dgm:prSet/>
      <dgm:spPr/>
      <dgm:t>
        <a:bodyPr/>
        <a:lstStyle/>
        <a:p>
          <a:endParaRPr lang="ru-RU"/>
        </a:p>
      </dgm:t>
    </dgm:pt>
    <dgm:pt modelId="{501F84A0-C4B5-4EE3-B581-04743B4C8734}" type="sibTrans" cxnId="{DF263406-BA47-4B68-9964-7E5ADDAE50AF}">
      <dgm:prSet/>
      <dgm:spPr/>
      <dgm:t>
        <a:bodyPr/>
        <a:lstStyle/>
        <a:p>
          <a:endParaRPr lang="ru-RU"/>
        </a:p>
      </dgm:t>
    </dgm:pt>
    <dgm:pt modelId="{A0AF02B5-B116-451E-A368-0A2A3C6FE878}">
      <dgm:prSet custT="1"/>
      <dgm:spPr/>
      <dgm:t>
        <a:bodyPr/>
        <a:lstStyle/>
        <a:p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Типы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фланцевых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соединений</a:t>
          </a:r>
          <a:endParaRPr lang="ru-RU" sz="13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C34B8FEE-5F38-4E0B-AD93-24711E026C7E}" type="parTrans" cxnId="{94DC9F79-A62B-4B84-A01B-63148B4371F4}">
      <dgm:prSet/>
      <dgm:spPr/>
      <dgm:t>
        <a:bodyPr/>
        <a:lstStyle/>
        <a:p>
          <a:endParaRPr lang="ru-RU"/>
        </a:p>
      </dgm:t>
    </dgm:pt>
    <dgm:pt modelId="{806E544D-DCC5-4936-B25E-4CD27586D4E3}" type="sibTrans" cxnId="{94DC9F79-A62B-4B84-A01B-63148B4371F4}">
      <dgm:prSet/>
      <dgm:spPr/>
      <dgm:t>
        <a:bodyPr/>
        <a:lstStyle/>
        <a:p>
          <a:endParaRPr lang="ru-RU"/>
        </a:p>
      </dgm:t>
    </dgm:pt>
    <dgm:pt modelId="{44453CE6-A89C-4846-BC60-AEB6529482E3}">
      <dgm:prSet custT="1"/>
      <dgm:spPr/>
      <dgm:t>
        <a:bodyPr/>
        <a:lstStyle/>
        <a:p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Типы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прокладок</a:t>
          </a:r>
          <a:endParaRPr lang="ru-RU" sz="13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486D335E-1789-4CCC-BCE1-FC4524BCD78B}" type="parTrans" cxnId="{DE41CBD6-408E-4B06-80AD-8E9F174B98C3}">
      <dgm:prSet/>
      <dgm:spPr/>
      <dgm:t>
        <a:bodyPr/>
        <a:lstStyle/>
        <a:p>
          <a:endParaRPr lang="ru-RU"/>
        </a:p>
      </dgm:t>
    </dgm:pt>
    <dgm:pt modelId="{DFA66E05-519A-4FC9-B0DD-4351F0D71EEE}" type="sibTrans" cxnId="{DE41CBD6-408E-4B06-80AD-8E9F174B98C3}">
      <dgm:prSet/>
      <dgm:spPr/>
      <dgm:t>
        <a:bodyPr/>
        <a:lstStyle/>
        <a:p>
          <a:endParaRPr lang="ru-RU"/>
        </a:p>
      </dgm:t>
    </dgm:pt>
    <dgm:pt modelId="{14DFE282-B325-4544-AB22-A0036C13AF94}">
      <dgm:prSet custT="1"/>
      <dgm:spPr/>
      <dgm:t>
        <a:bodyPr/>
        <a:lstStyle/>
        <a:p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Установка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прокладок</a:t>
          </a:r>
          <a:endParaRPr lang="ru-RU" sz="13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27C9CD1C-6BDD-4A01-BBF1-AB07E5AF9CEF}" type="parTrans" cxnId="{B0898EDA-2D7D-4334-8A20-E4B333AAE5AD}">
      <dgm:prSet/>
      <dgm:spPr/>
      <dgm:t>
        <a:bodyPr/>
        <a:lstStyle/>
        <a:p>
          <a:endParaRPr lang="ru-RU"/>
        </a:p>
      </dgm:t>
    </dgm:pt>
    <dgm:pt modelId="{036C0E7D-6535-4E31-B49C-06004F7286A3}" type="sibTrans" cxnId="{B0898EDA-2D7D-4334-8A20-E4B333AAE5AD}">
      <dgm:prSet/>
      <dgm:spPr/>
      <dgm:t>
        <a:bodyPr/>
        <a:lstStyle/>
        <a:p>
          <a:endParaRPr lang="ru-RU"/>
        </a:p>
      </dgm:t>
    </dgm:pt>
    <dgm:pt modelId="{7F873547-E029-4548-A55C-3823BBC3344A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Крепежные элементы (шпильки и гайки)</a:t>
          </a:r>
        </a:p>
      </dgm:t>
    </dgm:pt>
    <dgm:pt modelId="{E525BB39-06B3-4348-9FED-38AA26710BB5}" type="parTrans" cxnId="{F46CC02D-EF09-452C-B459-D80C055DC4B2}">
      <dgm:prSet/>
      <dgm:spPr/>
      <dgm:t>
        <a:bodyPr/>
        <a:lstStyle/>
        <a:p>
          <a:endParaRPr lang="ru-RU"/>
        </a:p>
      </dgm:t>
    </dgm:pt>
    <dgm:pt modelId="{010F09A8-3AF1-4E15-9CE7-F3CC16296FD8}" type="sibTrans" cxnId="{F46CC02D-EF09-452C-B459-D80C055DC4B2}">
      <dgm:prSet/>
      <dgm:spPr/>
      <dgm:t>
        <a:bodyPr/>
        <a:lstStyle/>
        <a:p>
          <a:endParaRPr lang="ru-RU"/>
        </a:p>
      </dgm:t>
    </dgm:pt>
    <dgm:pt modelId="{0747B033-E1DC-4020-8ADF-CB737E9B6C0F}">
      <dgm:prSet custT="1"/>
      <dgm:spPr/>
      <dgm:t>
        <a:bodyPr/>
        <a:lstStyle/>
        <a:p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Установка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моментов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затяжки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шпилек</a:t>
          </a:r>
          <a:endParaRPr lang="ru-RU" sz="13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89A2FF17-E818-4970-A248-7B3ECA97E323}" type="parTrans" cxnId="{8913F8A9-9288-4F1D-A294-5112001D5C35}">
      <dgm:prSet/>
      <dgm:spPr/>
      <dgm:t>
        <a:bodyPr/>
        <a:lstStyle/>
        <a:p>
          <a:endParaRPr lang="ru-RU"/>
        </a:p>
      </dgm:t>
    </dgm:pt>
    <dgm:pt modelId="{508B5324-AB38-4679-A34E-4CF1C0868574}" type="sibTrans" cxnId="{8913F8A9-9288-4F1D-A294-5112001D5C35}">
      <dgm:prSet/>
      <dgm:spPr/>
      <dgm:t>
        <a:bodyPr/>
        <a:lstStyle/>
        <a:p>
          <a:endParaRPr lang="ru-RU"/>
        </a:p>
      </dgm:t>
    </dgm:pt>
    <dgm:pt modelId="{E3BFEA33-FE08-45E2-897A-2D972AAAE3BD}">
      <dgm:prSet custT="1"/>
      <dgm:spPr/>
      <dgm:t>
        <a:bodyPr/>
        <a:lstStyle/>
        <a:p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Методы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сборки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фланцев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с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выступом</a:t>
          </a:r>
          <a:endParaRPr lang="ru-RU" sz="13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963A56CE-B1B5-4515-B8CA-B8E0D75C28C1}" type="parTrans" cxnId="{FB87489E-9BA0-49A0-BDC9-D86B12CBE2E1}">
      <dgm:prSet/>
      <dgm:spPr/>
      <dgm:t>
        <a:bodyPr/>
        <a:lstStyle/>
        <a:p>
          <a:endParaRPr lang="ru-RU"/>
        </a:p>
      </dgm:t>
    </dgm:pt>
    <dgm:pt modelId="{744D6B4C-675D-486A-AB89-3F48A7B59217}" type="sibTrans" cxnId="{FB87489E-9BA0-49A0-BDC9-D86B12CBE2E1}">
      <dgm:prSet/>
      <dgm:spPr/>
      <dgm:t>
        <a:bodyPr/>
        <a:lstStyle/>
        <a:p>
          <a:endParaRPr lang="ru-RU"/>
        </a:p>
      </dgm:t>
    </dgm:pt>
    <dgm:pt modelId="{A8AF243F-3667-46FF-BA38-C20CD301AB65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Методы сборки фланцев с кольцевыми стальными прокладками</a:t>
          </a:r>
        </a:p>
      </dgm:t>
    </dgm:pt>
    <dgm:pt modelId="{214EF09C-2A47-459C-A0DD-BC0738F03351}" type="parTrans" cxnId="{6E2F54F2-99F4-4566-A7FB-6B83B3EC93E7}">
      <dgm:prSet/>
      <dgm:spPr/>
      <dgm:t>
        <a:bodyPr/>
        <a:lstStyle/>
        <a:p>
          <a:endParaRPr lang="ru-RU"/>
        </a:p>
      </dgm:t>
    </dgm:pt>
    <dgm:pt modelId="{0F3FC772-D681-46E2-8DD4-370649A64CE9}" type="sibTrans" cxnId="{6E2F54F2-99F4-4566-A7FB-6B83B3EC93E7}">
      <dgm:prSet/>
      <dgm:spPr/>
      <dgm:t>
        <a:bodyPr/>
        <a:lstStyle/>
        <a:p>
          <a:endParaRPr lang="ru-RU"/>
        </a:p>
      </dgm:t>
    </dgm:pt>
    <dgm:pt modelId="{1F9F75A6-19E1-4BD7-AD40-4CE8D741E0B3}">
      <dgm:prSet custT="1"/>
      <dgm:spPr/>
      <dgm:t>
        <a:bodyPr/>
        <a:lstStyle/>
        <a:p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Смазочные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материалы</a:t>
          </a:r>
          <a:endParaRPr lang="ru-RU" sz="13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05496E80-7671-4883-864A-A158A9B77E48}" type="parTrans" cxnId="{7DDE5E7A-4125-4142-A07A-15EF038E7712}">
      <dgm:prSet/>
      <dgm:spPr/>
      <dgm:t>
        <a:bodyPr/>
        <a:lstStyle/>
        <a:p>
          <a:endParaRPr lang="ru-RU"/>
        </a:p>
      </dgm:t>
    </dgm:pt>
    <dgm:pt modelId="{0C83B651-0EF4-460F-8D52-9F703AD0492C}" type="sibTrans" cxnId="{7DDE5E7A-4125-4142-A07A-15EF038E7712}">
      <dgm:prSet/>
      <dgm:spPr/>
      <dgm:t>
        <a:bodyPr/>
        <a:lstStyle/>
        <a:p>
          <a:endParaRPr lang="ru-RU"/>
        </a:p>
      </dgm:t>
    </dgm:pt>
    <dgm:pt modelId="{B429EB39-D0D8-4363-8B83-9A506DB8A48D}">
      <dgm:prSet custT="1"/>
      <dgm:spPr/>
      <dgm:t>
        <a:bodyPr/>
        <a:lstStyle/>
        <a:p>
          <a:r>
            <a:rPr lang="ru-RU" sz="13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Инструмент для разборки и сборки фланцевых соединений</a:t>
          </a:r>
        </a:p>
      </dgm:t>
    </dgm:pt>
    <dgm:pt modelId="{5A784507-CE58-46DE-9843-93DA1240AADC}" type="parTrans" cxnId="{7345EBED-639A-4995-A770-137B110E399B}">
      <dgm:prSet/>
      <dgm:spPr/>
      <dgm:t>
        <a:bodyPr/>
        <a:lstStyle/>
        <a:p>
          <a:endParaRPr lang="ru-RU"/>
        </a:p>
      </dgm:t>
    </dgm:pt>
    <dgm:pt modelId="{C9845BD6-C7EF-454B-AAA8-06D6FEA214EE}" type="sibTrans" cxnId="{7345EBED-639A-4995-A770-137B110E399B}">
      <dgm:prSet/>
      <dgm:spPr/>
      <dgm:t>
        <a:bodyPr/>
        <a:lstStyle/>
        <a:p>
          <a:endParaRPr lang="ru-RU"/>
        </a:p>
      </dgm:t>
    </dgm:pt>
    <dgm:pt modelId="{8B8F6A80-0FC5-4908-B5A0-0B7642FEBF2D}">
      <dgm:prSet custT="1"/>
      <dgm:spPr/>
      <dgm:t>
        <a:bodyPr/>
        <a:lstStyle/>
        <a:p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Ярлыки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фланцевых</a:t>
          </a:r>
          <a:r>
            <a:rPr lang="en-US" sz="13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dirty="0" err="1">
              <a:latin typeface="Trebuchet MS" panose="020B0603020202020204" pitchFamily="34" charset="0"/>
              <a:cs typeface="Times New Roman" panose="02020603050405020304" pitchFamily="18" charset="0"/>
            </a:rPr>
            <a:t>соединений</a:t>
          </a:r>
          <a:endParaRPr lang="ru-RU" sz="1300" dirty="0"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E391C9FF-0BB5-4712-BCA9-22E84D2B8F7A}" type="parTrans" cxnId="{C8B35B0D-3D2E-4E49-9DA5-E93976DF30DC}">
      <dgm:prSet/>
      <dgm:spPr/>
      <dgm:t>
        <a:bodyPr/>
        <a:lstStyle/>
        <a:p>
          <a:endParaRPr lang="ru-RU"/>
        </a:p>
      </dgm:t>
    </dgm:pt>
    <dgm:pt modelId="{6B17DDA8-B587-4324-BD86-BC740AF3667A}" type="sibTrans" cxnId="{C8B35B0D-3D2E-4E49-9DA5-E93976DF30DC}">
      <dgm:prSet/>
      <dgm:spPr/>
      <dgm:t>
        <a:bodyPr/>
        <a:lstStyle/>
        <a:p>
          <a:endParaRPr lang="ru-RU"/>
        </a:p>
      </dgm:t>
    </dgm:pt>
    <dgm:pt modelId="{0AFF426E-4D6D-439B-942F-8B503177BE49}" type="pres">
      <dgm:prSet presAssocID="{77CE3F71-1C2A-460A-9ACB-C2B9A23D80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466E6D-9D84-4423-8F63-D14328850679}" type="pres">
      <dgm:prSet presAssocID="{FCCA049A-237A-47AE-912F-CC9226349EC3}" presName="linNode" presStyleCnt="0"/>
      <dgm:spPr/>
    </dgm:pt>
    <dgm:pt modelId="{2562E8AD-C5F1-4811-A170-4D97449C008E}" type="pres">
      <dgm:prSet presAssocID="{FCCA049A-237A-47AE-912F-CC9226349EC3}" presName="parentText" presStyleLbl="node1" presStyleIdx="0" presStyleCnt="1" custScaleX="809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69BD1-C51F-4D64-BD68-D572A95A55A8}" type="pres">
      <dgm:prSet presAssocID="{FCCA049A-237A-47AE-912F-CC9226349EC3}" presName="descendantText" presStyleLbl="alignAccFollowNode1" presStyleIdx="0" presStyleCnt="1" custScaleX="112351" custScaleY="109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48F9E-D933-4073-902E-17DCA65E027A}" type="presOf" srcId="{7F873547-E029-4548-A55C-3823BBC3344A}" destId="{6A469BD1-C51F-4D64-BD68-D572A95A55A8}" srcOrd="0" destOrd="4" presId="urn:microsoft.com/office/officeart/2005/8/layout/vList5"/>
    <dgm:cxn modelId="{078EF5C6-82AF-4AAE-A111-EC795B6BFD5E}" type="presOf" srcId="{B429EB39-D0D8-4363-8B83-9A506DB8A48D}" destId="{6A469BD1-C51F-4D64-BD68-D572A95A55A8}" srcOrd="0" destOrd="9" presId="urn:microsoft.com/office/officeart/2005/8/layout/vList5"/>
    <dgm:cxn modelId="{FB87489E-9BA0-49A0-BDC9-D86B12CBE2E1}" srcId="{FCCA049A-237A-47AE-912F-CC9226349EC3}" destId="{E3BFEA33-FE08-45E2-897A-2D972AAAE3BD}" srcOrd="6" destOrd="0" parTransId="{963A56CE-B1B5-4515-B8CA-B8E0D75C28C1}" sibTransId="{744D6B4C-675D-486A-AB89-3F48A7B59217}"/>
    <dgm:cxn modelId="{F620F845-2497-4CB0-AFFA-9708B9E92299}" type="presOf" srcId="{F382E959-3B83-4EAD-9890-30A147E3F647}" destId="{6A469BD1-C51F-4D64-BD68-D572A95A55A8}" srcOrd="0" destOrd="0" presId="urn:microsoft.com/office/officeart/2005/8/layout/vList5"/>
    <dgm:cxn modelId="{DE41CBD6-408E-4B06-80AD-8E9F174B98C3}" srcId="{FCCA049A-237A-47AE-912F-CC9226349EC3}" destId="{44453CE6-A89C-4846-BC60-AEB6529482E3}" srcOrd="2" destOrd="0" parTransId="{486D335E-1789-4CCC-BCE1-FC4524BCD78B}" sibTransId="{DFA66E05-519A-4FC9-B0DD-4351F0D71EEE}"/>
    <dgm:cxn modelId="{30EB47CA-A459-4759-893E-0679D401492F}" type="presOf" srcId="{14DFE282-B325-4544-AB22-A0036C13AF94}" destId="{6A469BD1-C51F-4D64-BD68-D572A95A55A8}" srcOrd="0" destOrd="3" presId="urn:microsoft.com/office/officeart/2005/8/layout/vList5"/>
    <dgm:cxn modelId="{94DC9F79-A62B-4B84-A01B-63148B4371F4}" srcId="{FCCA049A-237A-47AE-912F-CC9226349EC3}" destId="{A0AF02B5-B116-451E-A368-0A2A3C6FE878}" srcOrd="1" destOrd="0" parTransId="{C34B8FEE-5F38-4E0B-AD93-24711E026C7E}" sibTransId="{806E544D-DCC5-4936-B25E-4CD27586D4E3}"/>
    <dgm:cxn modelId="{4FC7FFBE-D587-4BD9-BDE9-C606E50B2D5D}" type="presOf" srcId="{A8AF243F-3667-46FF-BA38-C20CD301AB65}" destId="{6A469BD1-C51F-4D64-BD68-D572A95A55A8}" srcOrd="0" destOrd="7" presId="urn:microsoft.com/office/officeart/2005/8/layout/vList5"/>
    <dgm:cxn modelId="{B0898EDA-2D7D-4334-8A20-E4B333AAE5AD}" srcId="{FCCA049A-237A-47AE-912F-CC9226349EC3}" destId="{14DFE282-B325-4544-AB22-A0036C13AF94}" srcOrd="3" destOrd="0" parTransId="{27C9CD1C-6BDD-4A01-BBF1-AB07E5AF9CEF}" sibTransId="{036C0E7D-6535-4E31-B49C-06004F7286A3}"/>
    <dgm:cxn modelId="{C8B35B0D-3D2E-4E49-9DA5-E93976DF30DC}" srcId="{FCCA049A-237A-47AE-912F-CC9226349EC3}" destId="{8B8F6A80-0FC5-4908-B5A0-0B7642FEBF2D}" srcOrd="10" destOrd="0" parTransId="{E391C9FF-0BB5-4712-BCA9-22E84D2B8F7A}" sibTransId="{6B17DDA8-B587-4324-BD86-BC740AF3667A}"/>
    <dgm:cxn modelId="{6F74CFD7-731A-4A3B-A18A-6B3F213C912D}" type="presOf" srcId="{E3BFEA33-FE08-45E2-897A-2D972AAAE3BD}" destId="{6A469BD1-C51F-4D64-BD68-D572A95A55A8}" srcOrd="0" destOrd="6" presId="urn:microsoft.com/office/officeart/2005/8/layout/vList5"/>
    <dgm:cxn modelId="{F4D47244-81A1-4B2B-A922-E48B65E9514E}" type="presOf" srcId="{77CE3F71-1C2A-460A-9ACB-C2B9A23D8046}" destId="{0AFF426E-4D6D-439B-942F-8B503177BE49}" srcOrd="0" destOrd="0" presId="urn:microsoft.com/office/officeart/2005/8/layout/vList5"/>
    <dgm:cxn modelId="{7345EBED-639A-4995-A770-137B110E399B}" srcId="{FCCA049A-237A-47AE-912F-CC9226349EC3}" destId="{B429EB39-D0D8-4363-8B83-9A506DB8A48D}" srcOrd="9" destOrd="0" parTransId="{5A784507-CE58-46DE-9843-93DA1240AADC}" sibTransId="{C9845BD6-C7EF-454B-AAA8-06D6FEA214EE}"/>
    <dgm:cxn modelId="{6E2F54F2-99F4-4566-A7FB-6B83B3EC93E7}" srcId="{FCCA049A-237A-47AE-912F-CC9226349EC3}" destId="{A8AF243F-3667-46FF-BA38-C20CD301AB65}" srcOrd="7" destOrd="0" parTransId="{214EF09C-2A47-459C-A0DD-BC0738F03351}" sibTransId="{0F3FC772-D681-46E2-8DD4-370649A64CE9}"/>
    <dgm:cxn modelId="{D0C6D5A5-1E2B-4C1D-88D5-37E9CC2F8479}" type="presOf" srcId="{1F9F75A6-19E1-4BD7-AD40-4CE8D741E0B3}" destId="{6A469BD1-C51F-4D64-BD68-D572A95A55A8}" srcOrd="0" destOrd="8" presId="urn:microsoft.com/office/officeart/2005/8/layout/vList5"/>
    <dgm:cxn modelId="{8913F8A9-9288-4F1D-A294-5112001D5C35}" srcId="{FCCA049A-237A-47AE-912F-CC9226349EC3}" destId="{0747B033-E1DC-4020-8ADF-CB737E9B6C0F}" srcOrd="5" destOrd="0" parTransId="{89A2FF17-E818-4970-A248-7B3ECA97E323}" sibTransId="{508B5324-AB38-4679-A34E-4CF1C0868574}"/>
    <dgm:cxn modelId="{89FBF9EA-02C9-4494-84B4-FAAA7CE3AE24}" type="presOf" srcId="{A0AF02B5-B116-451E-A368-0A2A3C6FE878}" destId="{6A469BD1-C51F-4D64-BD68-D572A95A55A8}" srcOrd="0" destOrd="1" presId="urn:microsoft.com/office/officeart/2005/8/layout/vList5"/>
    <dgm:cxn modelId="{DF263406-BA47-4B68-9964-7E5ADDAE50AF}" srcId="{FCCA049A-237A-47AE-912F-CC9226349EC3}" destId="{F382E959-3B83-4EAD-9890-30A147E3F647}" srcOrd="0" destOrd="0" parTransId="{18B96F8F-375E-43C2-AB79-5EDC62F42470}" sibTransId="{501F84A0-C4B5-4EE3-B581-04743B4C8734}"/>
    <dgm:cxn modelId="{F46CC02D-EF09-452C-B459-D80C055DC4B2}" srcId="{FCCA049A-237A-47AE-912F-CC9226349EC3}" destId="{7F873547-E029-4548-A55C-3823BBC3344A}" srcOrd="4" destOrd="0" parTransId="{E525BB39-06B3-4348-9FED-38AA26710BB5}" sibTransId="{010F09A8-3AF1-4E15-9CE7-F3CC16296FD8}"/>
    <dgm:cxn modelId="{49B11D61-A21A-4307-AC9F-69374F42F152}" srcId="{77CE3F71-1C2A-460A-9ACB-C2B9A23D8046}" destId="{FCCA049A-237A-47AE-912F-CC9226349EC3}" srcOrd="0" destOrd="0" parTransId="{91CF0F16-8EE6-4E7F-AC63-2EDBC8747435}" sibTransId="{DEFCC584-581D-496E-B6FD-330D19D5E2C5}"/>
    <dgm:cxn modelId="{8F4895F3-6E7C-4275-9A4A-69E52CE269A0}" type="presOf" srcId="{FCCA049A-237A-47AE-912F-CC9226349EC3}" destId="{2562E8AD-C5F1-4811-A170-4D97449C008E}" srcOrd="0" destOrd="0" presId="urn:microsoft.com/office/officeart/2005/8/layout/vList5"/>
    <dgm:cxn modelId="{7DDE5E7A-4125-4142-A07A-15EF038E7712}" srcId="{FCCA049A-237A-47AE-912F-CC9226349EC3}" destId="{1F9F75A6-19E1-4BD7-AD40-4CE8D741E0B3}" srcOrd="8" destOrd="0" parTransId="{05496E80-7671-4883-864A-A158A9B77E48}" sibTransId="{0C83B651-0EF4-460F-8D52-9F703AD0492C}"/>
    <dgm:cxn modelId="{6878AC02-8749-4594-9249-C98C8FA6B703}" type="presOf" srcId="{8B8F6A80-0FC5-4908-B5A0-0B7642FEBF2D}" destId="{6A469BD1-C51F-4D64-BD68-D572A95A55A8}" srcOrd="0" destOrd="10" presId="urn:microsoft.com/office/officeart/2005/8/layout/vList5"/>
    <dgm:cxn modelId="{34C55B98-711F-47C9-92EB-A0A596A9C994}" type="presOf" srcId="{44453CE6-A89C-4846-BC60-AEB6529482E3}" destId="{6A469BD1-C51F-4D64-BD68-D572A95A55A8}" srcOrd="0" destOrd="2" presId="urn:microsoft.com/office/officeart/2005/8/layout/vList5"/>
    <dgm:cxn modelId="{24A02062-475B-401E-8D10-A3C399D3D707}" type="presOf" srcId="{0747B033-E1DC-4020-8ADF-CB737E9B6C0F}" destId="{6A469BD1-C51F-4D64-BD68-D572A95A55A8}" srcOrd="0" destOrd="5" presId="urn:microsoft.com/office/officeart/2005/8/layout/vList5"/>
    <dgm:cxn modelId="{2BEFC33E-9450-47A6-83CD-DE6332418349}" type="presParOf" srcId="{0AFF426E-4D6D-439B-942F-8B503177BE49}" destId="{D5466E6D-9D84-4423-8F63-D14328850679}" srcOrd="0" destOrd="0" presId="urn:microsoft.com/office/officeart/2005/8/layout/vList5"/>
    <dgm:cxn modelId="{D69ED453-DA8B-4635-91CA-9DEA36E4C729}" type="presParOf" srcId="{D5466E6D-9D84-4423-8F63-D14328850679}" destId="{2562E8AD-C5F1-4811-A170-4D97449C008E}" srcOrd="0" destOrd="0" presId="urn:microsoft.com/office/officeart/2005/8/layout/vList5"/>
    <dgm:cxn modelId="{93AB9CE0-9FC2-4DBF-88AA-6FE49FD3302D}" type="presParOf" srcId="{D5466E6D-9D84-4423-8F63-D14328850679}" destId="{6A469BD1-C51F-4D64-BD68-D572A95A55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CE3F71-1C2A-460A-9ACB-C2B9A23D8046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CCA049A-237A-47AE-912F-CC9226349EC3}">
      <dgm:prSet custT="1"/>
      <dgm:spPr/>
      <dgm:t>
        <a:bodyPr/>
        <a:lstStyle/>
        <a:p>
          <a:r>
            <a:rPr lang="ru-RU" sz="2000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</a:p>
      </dgm:t>
    </dgm:pt>
    <dgm:pt modelId="{91CF0F16-8EE6-4E7F-AC63-2EDBC8747435}" type="parTrans" cxnId="{49B11D61-A21A-4307-AC9F-69374F42F152}">
      <dgm:prSet/>
      <dgm:spPr/>
      <dgm:t>
        <a:bodyPr/>
        <a:lstStyle/>
        <a:p>
          <a:endParaRPr lang="ru-RU"/>
        </a:p>
      </dgm:t>
    </dgm:pt>
    <dgm:pt modelId="{DEFCC584-581D-496E-B6FD-330D19D5E2C5}" type="sibTrans" cxnId="{49B11D61-A21A-4307-AC9F-69374F42F152}">
      <dgm:prSet/>
      <dgm:spPr/>
      <dgm:t>
        <a:bodyPr/>
        <a:lstStyle/>
        <a:p>
          <a:endParaRPr lang="ru-RU"/>
        </a:p>
      </dgm:t>
    </dgm:pt>
    <dgm:pt modelId="{F382E959-3B83-4EAD-9890-30A147E3F647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Инструктажи по технике безопасности на рабочем месте, оценка риска.</a:t>
          </a:r>
          <a:endParaRPr lang="ru-RU" sz="1400" dirty="0">
            <a:latin typeface="Trebuchet MS" panose="020B0603020202020204" pitchFamily="34" charset="0"/>
          </a:endParaRPr>
        </a:p>
      </dgm:t>
    </dgm:pt>
    <dgm:pt modelId="{18B96F8F-375E-43C2-AB79-5EDC62F42470}" type="parTrans" cxnId="{DF263406-BA47-4B68-9964-7E5ADDAE50AF}">
      <dgm:prSet/>
      <dgm:spPr/>
      <dgm:t>
        <a:bodyPr/>
        <a:lstStyle/>
        <a:p>
          <a:endParaRPr lang="ru-RU"/>
        </a:p>
      </dgm:t>
    </dgm:pt>
    <dgm:pt modelId="{501F84A0-C4B5-4EE3-B581-04743B4C8734}" type="sibTrans" cxnId="{DF263406-BA47-4B68-9964-7E5ADDAE50AF}">
      <dgm:prSet/>
      <dgm:spPr/>
      <dgm:t>
        <a:bodyPr/>
        <a:lstStyle/>
        <a:p>
          <a:endParaRPr lang="ru-RU"/>
        </a:p>
      </dgm:t>
    </dgm:pt>
    <dgm:pt modelId="{1DFB72F9-06B7-4B96-8A47-B1E45BA8E68C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Подбор оборудования и комплектующих.</a:t>
          </a:r>
        </a:p>
      </dgm:t>
    </dgm:pt>
    <dgm:pt modelId="{2281D783-3A6C-49FA-ABBB-2780BE30678D}" type="parTrans" cxnId="{E7BB8B95-D5AC-4FF5-BB7B-1AF16023AC06}">
      <dgm:prSet/>
      <dgm:spPr/>
      <dgm:t>
        <a:bodyPr/>
        <a:lstStyle/>
        <a:p>
          <a:endParaRPr lang="ru-RU"/>
        </a:p>
      </dgm:t>
    </dgm:pt>
    <dgm:pt modelId="{2A5B61D3-3722-4D1A-8DC0-C97C830696E9}" type="sibTrans" cxnId="{E7BB8B95-D5AC-4FF5-BB7B-1AF16023AC06}">
      <dgm:prSet/>
      <dgm:spPr/>
      <dgm:t>
        <a:bodyPr/>
        <a:lstStyle/>
        <a:p>
          <a:endParaRPr lang="ru-RU"/>
        </a:p>
      </dgm:t>
    </dgm:pt>
    <dgm:pt modelId="{10D130E7-38FB-46CD-BDBF-75978D19D209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Выполнение работ по монтажу/демонтажу фланцевого соединения. </a:t>
          </a:r>
        </a:p>
      </dgm:t>
    </dgm:pt>
    <dgm:pt modelId="{19F2EED7-B20C-4B71-BE9E-B350F3282C19}" type="parTrans" cxnId="{EEDE6650-3A81-402B-B4AB-47CCEA6204BE}">
      <dgm:prSet/>
      <dgm:spPr/>
      <dgm:t>
        <a:bodyPr/>
        <a:lstStyle/>
        <a:p>
          <a:endParaRPr lang="ru-RU"/>
        </a:p>
      </dgm:t>
    </dgm:pt>
    <dgm:pt modelId="{8EB54CEC-AB20-40FC-BBEC-D6E5CFCC7416}" type="sibTrans" cxnId="{EEDE6650-3A81-402B-B4AB-47CCEA6204BE}">
      <dgm:prSet/>
      <dgm:spPr/>
      <dgm:t>
        <a:bodyPr/>
        <a:lstStyle/>
        <a:p>
          <a:endParaRPr lang="ru-RU"/>
        </a:p>
      </dgm:t>
    </dgm:pt>
    <dgm:pt modelId="{8A7EC417-028A-4AEE-9060-E94AAEF2ECEB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выполненной работы.</a:t>
          </a:r>
        </a:p>
      </dgm:t>
    </dgm:pt>
    <dgm:pt modelId="{30C22DFA-1697-49DF-B0F8-5343DB971D4B}" type="parTrans" cxnId="{E05F5E13-847C-41CD-A5D8-390C3BE5F103}">
      <dgm:prSet/>
      <dgm:spPr/>
      <dgm:t>
        <a:bodyPr/>
        <a:lstStyle/>
        <a:p>
          <a:endParaRPr lang="ru-RU"/>
        </a:p>
      </dgm:t>
    </dgm:pt>
    <dgm:pt modelId="{247DEBEC-19B6-41D1-BB89-2E9B31D2E6DA}" type="sibTrans" cxnId="{E05F5E13-847C-41CD-A5D8-390C3BE5F103}">
      <dgm:prSet/>
      <dgm:spPr/>
      <dgm:t>
        <a:bodyPr/>
        <a:lstStyle/>
        <a:p>
          <a:endParaRPr lang="ru-RU"/>
        </a:p>
      </dgm:t>
    </dgm:pt>
    <dgm:pt modelId="{0AFF426E-4D6D-439B-942F-8B503177BE49}" type="pres">
      <dgm:prSet presAssocID="{77CE3F71-1C2A-460A-9ACB-C2B9A23D80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466E6D-9D84-4423-8F63-D14328850679}" type="pres">
      <dgm:prSet presAssocID="{FCCA049A-237A-47AE-912F-CC9226349EC3}" presName="linNode" presStyleCnt="0"/>
      <dgm:spPr/>
    </dgm:pt>
    <dgm:pt modelId="{2562E8AD-C5F1-4811-A170-4D97449C008E}" type="pres">
      <dgm:prSet presAssocID="{FCCA049A-237A-47AE-912F-CC9226349EC3}" presName="parentText" presStyleLbl="node1" presStyleIdx="0" presStyleCnt="1" custScaleX="52258" custLinFactNeighborX="-9925" custLinFactNeighborY="-9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69BD1-C51F-4D64-BD68-D572A95A55A8}" type="pres">
      <dgm:prSet presAssocID="{FCCA049A-237A-47AE-912F-CC9226349EC3}" presName="descendantText" presStyleLbl="alignAccFollowNode1" presStyleIdx="0" presStyleCnt="1" custScaleX="13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40699-A73A-44F5-B678-58E2EAA768F5}" type="presOf" srcId="{1DFB72F9-06B7-4B96-8A47-B1E45BA8E68C}" destId="{6A469BD1-C51F-4D64-BD68-D572A95A55A8}" srcOrd="0" destOrd="1" presId="urn:microsoft.com/office/officeart/2005/8/layout/vList5"/>
    <dgm:cxn modelId="{49B11D61-A21A-4307-AC9F-69374F42F152}" srcId="{77CE3F71-1C2A-460A-9ACB-C2B9A23D8046}" destId="{FCCA049A-237A-47AE-912F-CC9226349EC3}" srcOrd="0" destOrd="0" parTransId="{91CF0F16-8EE6-4E7F-AC63-2EDBC8747435}" sibTransId="{DEFCC584-581D-496E-B6FD-330D19D5E2C5}"/>
    <dgm:cxn modelId="{4DADE0FC-6AE9-44B6-A252-E134F093EFAB}" type="presOf" srcId="{8A7EC417-028A-4AEE-9060-E94AAEF2ECEB}" destId="{6A469BD1-C51F-4D64-BD68-D572A95A55A8}" srcOrd="0" destOrd="3" presId="urn:microsoft.com/office/officeart/2005/8/layout/vList5"/>
    <dgm:cxn modelId="{8F4895F3-6E7C-4275-9A4A-69E52CE269A0}" type="presOf" srcId="{FCCA049A-237A-47AE-912F-CC9226349EC3}" destId="{2562E8AD-C5F1-4811-A170-4D97449C008E}" srcOrd="0" destOrd="0" presId="urn:microsoft.com/office/officeart/2005/8/layout/vList5"/>
    <dgm:cxn modelId="{EEDE6650-3A81-402B-B4AB-47CCEA6204BE}" srcId="{FCCA049A-237A-47AE-912F-CC9226349EC3}" destId="{10D130E7-38FB-46CD-BDBF-75978D19D209}" srcOrd="2" destOrd="0" parTransId="{19F2EED7-B20C-4B71-BE9E-B350F3282C19}" sibTransId="{8EB54CEC-AB20-40FC-BBEC-D6E5CFCC7416}"/>
    <dgm:cxn modelId="{E7BB8B95-D5AC-4FF5-BB7B-1AF16023AC06}" srcId="{FCCA049A-237A-47AE-912F-CC9226349EC3}" destId="{1DFB72F9-06B7-4B96-8A47-B1E45BA8E68C}" srcOrd="1" destOrd="0" parTransId="{2281D783-3A6C-49FA-ABBB-2780BE30678D}" sibTransId="{2A5B61D3-3722-4D1A-8DC0-C97C830696E9}"/>
    <dgm:cxn modelId="{F4D47244-81A1-4B2B-A922-E48B65E9514E}" type="presOf" srcId="{77CE3F71-1C2A-460A-9ACB-C2B9A23D8046}" destId="{0AFF426E-4D6D-439B-942F-8B503177BE49}" srcOrd="0" destOrd="0" presId="urn:microsoft.com/office/officeart/2005/8/layout/vList5"/>
    <dgm:cxn modelId="{DF263406-BA47-4B68-9964-7E5ADDAE50AF}" srcId="{FCCA049A-237A-47AE-912F-CC9226349EC3}" destId="{F382E959-3B83-4EAD-9890-30A147E3F647}" srcOrd="0" destOrd="0" parTransId="{18B96F8F-375E-43C2-AB79-5EDC62F42470}" sibTransId="{501F84A0-C4B5-4EE3-B581-04743B4C8734}"/>
    <dgm:cxn modelId="{E05F5E13-847C-41CD-A5D8-390C3BE5F103}" srcId="{FCCA049A-237A-47AE-912F-CC9226349EC3}" destId="{8A7EC417-028A-4AEE-9060-E94AAEF2ECEB}" srcOrd="3" destOrd="0" parTransId="{30C22DFA-1697-49DF-B0F8-5343DB971D4B}" sibTransId="{247DEBEC-19B6-41D1-BB89-2E9B31D2E6DA}"/>
    <dgm:cxn modelId="{2C7C960E-A696-4EB3-8C20-6A56D7AF1DC3}" type="presOf" srcId="{10D130E7-38FB-46CD-BDBF-75978D19D209}" destId="{6A469BD1-C51F-4D64-BD68-D572A95A55A8}" srcOrd="0" destOrd="2" presId="urn:microsoft.com/office/officeart/2005/8/layout/vList5"/>
    <dgm:cxn modelId="{F620F845-2497-4CB0-AFFA-9708B9E92299}" type="presOf" srcId="{F382E959-3B83-4EAD-9890-30A147E3F647}" destId="{6A469BD1-C51F-4D64-BD68-D572A95A55A8}" srcOrd="0" destOrd="0" presId="urn:microsoft.com/office/officeart/2005/8/layout/vList5"/>
    <dgm:cxn modelId="{2BEFC33E-9450-47A6-83CD-DE6332418349}" type="presParOf" srcId="{0AFF426E-4D6D-439B-942F-8B503177BE49}" destId="{D5466E6D-9D84-4423-8F63-D14328850679}" srcOrd="0" destOrd="0" presId="urn:microsoft.com/office/officeart/2005/8/layout/vList5"/>
    <dgm:cxn modelId="{D69ED453-DA8B-4635-91CA-9DEA36E4C729}" type="presParOf" srcId="{D5466E6D-9D84-4423-8F63-D14328850679}" destId="{2562E8AD-C5F1-4811-A170-4D97449C008E}" srcOrd="0" destOrd="0" presId="urn:microsoft.com/office/officeart/2005/8/layout/vList5"/>
    <dgm:cxn modelId="{93AB9CE0-9FC2-4DBF-88AA-6FE49FD3302D}" type="presParOf" srcId="{D5466E6D-9D84-4423-8F63-D14328850679}" destId="{6A469BD1-C51F-4D64-BD68-D572A95A55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E53EAA-78AF-45CE-B732-D5D46713658F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8D49E73-88C2-4B9F-9C50-D0B0FE99169D}">
      <dgm:prSet/>
      <dgm:spPr/>
      <dgm:t>
        <a:bodyPr/>
        <a:lstStyle/>
        <a:p>
          <a:r>
            <a:rPr lang="ru-RU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</a:p>
      </dgm:t>
    </dgm:pt>
    <dgm:pt modelId="{78E826E6-6919-4EF9-8738-1887475AF609}" type="parTrans" cxnId="{07930DB0-73E6-4976-A3B9-4B1F9A6F3C62}">
      <dgm:prSet/>
      <dgm:spPr/>
      <dgm:t>
        <a:bodyPr/>
        <a:lstStyle/>
        <a:p>
          <a:endParaRPr lang="ru-RU"/>
        </a:p>
      </dgm:t>
    </dgm:pt>
    <dgm:pt modelId="{BFF8CED1-01E5-489F-826A-8AC4BC50534A}" type="sibTrans" cxnId="{07930DB0-73E6-4976-A3B9-4B1F9A6F3C62}">
      <dgm:prSet/>
      <dgm:spPr/>
      <dgm:t>
        <a:bodyPr/>
        <a:lstStyle/>
        <a:p>
          <a:endParaRPr lang="ru-RU"/>
        </a:p>
      </dgm:t>
    </dgm:pt>
    <dgm:pt modelId="{0888A030-DB4F-4D19-B737-EBE600737F4A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Инструктажи по технике безопасности на рабочем месте, оценка риска.</a:t>
          </a:r>
        </a:p>
      </dgm:t>
    </dgm:pt>
    <dgm:pt modelId="{12635E6C-7E4B-4A6A-9873-04097C3FD9DA}" type="parTrans" cxnId="{6D3930AE-7C9B-45DC-8241-4AF2A35E6C38}">
      <dgm:prSet/>
      <dgm:spPr/>
      <dgm:t>
        <a:bodyPr/>
        <a:lstStyle/>
        <a:p>
          <a:endParaRPr lang="ru-RU"/>
        </a:p>
      </dgm:t>
    </dgm:pt>
    <dgm:pt modelId="{2C86FC3F-E479-4289-B24F-9DDF8D037CC4}" type="sibTrans" cxnId="{6D3930AE-7C9B-45DC-8241-4AF2A35E6C38}">
      <dgm:prSet/>
      <dgm:spPr/>
      <dgm:t>
        <a:bodyPr/>
        <a:lstStyle/>
        <a:p>
          <a:endParaRPr lang="ru-RU"/>
        </a:p>
      </dgm:t>
    </dgm:pt>
    <dgm:pt modelId="{6E60311B-6DF0-4E47-AE8C-4C1C5AC71EA3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Подбор оборудования и комплектующих.</a:t>
          </a:r>
        </a:p>
      </dgm:t>
    </dgm:pt>
    <dgm:pt modelId="{A6850DEF-642F-4532-B413-42F0112E9639}" type="parTrans" cxnId="{7DCFBBAC-8D1D-4961-8A11-E874C2A22F0F}">
      <dgm:prSet/>
      <dgm:spPr/>
      <dgm:t>
        <a:bodyPr/>
        <a:lstStyle/>
        <a:p>
          <a:endParaRPr lang="ru-RU"/>
        </a:p>
      </dgm:t>
    </dgm:pt>
    <dgm:pt modelId="{5C772831-DC2D-4035-9FEB-41B01885271A}" type="sibTrans" cxnId="{7DCFBBAC-8D1D-4961-8A11-E874C2A22F0F}">
      <dgm:prSet/>
      <dgm:spPr/>
      <dgm:t>
        <a:bodyPr/>
        <a:lstStyle/>
        <a:p>
          <a:endParaRPr lang="ru-RU"/>
        </a:p>
      </dgm:t>
    </dgm:pt>
    <dgm:pt modelId="{313ABF73-9F13-4506-8E19-E6A31880A679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Выполнение работ по затяжке болтов гидравлическим инструментом.</a:t>
          </a:r>
        </a:p>
      </dgm:t>
    </dgm:pt>
    <dgm:pt modelId="{E65F34DC-1223-4AA7-A7E8-5F8D81E020A3}" type="parTrans" cxnId="{A474E94F-2DD4-4186-AFA3-3604D88F643B}">
      <dgm:prSet/>
      <dgm:spPr/>
      <dgm:t>
        <a:bodyPr/>
        <a:lstStyle/>
        <a:p>
          <a:endParaRPr lang="ru-RU"/>
        </a:p>
      </dgm:t>
    </dgm:pt>
    <dgm:pt modelId="{E28D51A2-3A99-4BF5-94AC-9C395A2EDC9E}" type="sibTrans" cxnId="{A474E94F-2DD4-4186-AFA3-3604D88F643B}">
      <dgm:prSet/>
      <dgm:spPr/>
      <dgm:t>
        <a:bodyPr/>
        <a:lstStyle/>
        <a:p>
          <a:endParaRPr lang="ru-RU"/>
        </a:p>
      </dgm:t>
    </dgm:pt>
    <dgm:pt modelId="{BFFF29F1-7EB2-4B51-96D8-5FE515E7D8D7}">
      <dgm:prSet custT="1"/>
      <dgm:spPr/>
      <dgm:t>
        <a:bodyPr/>
        <a:lstStyle/>
        <a:p>
          <a:r>
            <a:rPr lang="ru-RU" sz="14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выполненной работы</a:t>
          </a:r>
        </a:p>
      </dgm:t>
    </dgm:pt>
    <dgm:pt modelId="{75AB9A0D-FA63-4FF9-A45E-57A6F7E5DCDC}" type="parTrans" cxnId="{4B3647AA-DB43-47E6-BDDD-A406D64E4014}">
      <dgm:prSet/>
      <dgm:spPr/>
      <dgm:t>
        <a:bodyPr/>
        <a:lstStyle/>
        <a:p>
          <a:endParaRPr lang="ru-RU"/>
        </a:p>
      </dgm:t>
    </dgm:pt>
    <dgm:pt modelId="{1FFD6352-90CC-4069-BA3E-49ABD29F6AAE}" type="sibTrans" cxnId="{4B3647AA-DB43-47E6-BDDD-A406D64E4014}">
      <dgm:prSet/>
      <dgm:spPr/>
      <dgm:t>
        <a:bodyPr/>
        <a:lstStyle/>
        <a:p>
          <a:endParaRPr lang="ru-RU"/>
        </a:p>
      </dgm:t>
    </dgm:pt>
    <dgm:pt modelId="{35201134-DF17-4F14-8184-957B91B92598}" type="pres">
      <dgm:prSet presAssocID="{60E53EAA-78AF-45CE-B732-D5D4671365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24A4C-FE4F-419E-AB18-E48D754E88B9}" type="pres">
      <dgm:prSet presAssocID="{78D49E73-88C2-4B9F-9C50-D0B0FE99169D}" presName="linNode" presStyleCnt="0"/>
      <dgm:spPr/>
    </dgm:pt>
    <dgm:pt modelId="{9FD115C8-83F3-4735-B6E6-BD92FCDF5274}" type="pres">
      <dgm:prSet presAssocID="{78D49E73-88C2-4B9F-9C50-D0B0FE99169D}" presName="parentText" presStyleLbl="node1" presStyleIdx="0" presStyleCnt="1" custScaleX="91278" custLinFactNeighborX="-8851" custLinFactNeighborY="15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EAD9D-5976-4ABB-ABA1-1B0F8B8BF166}" type="pres">
      <dgm:prSet presAssocID="{78D49E73-88C2-4B9F-9C50-D0B0FE99169D}" presName="descendantText" presStyleLbl="alignAccFollowNode1" presStyleIdx="0" presStyleCnt="1" custScaleX="121608" custLinFactNeighborX="-10453" custLinFactNeighborY="-1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3930AE-7C9B-45DC-8241-4AF2A35E6C38}" srcId="{78D49E73-88C2-4B9F-9C50-D0B0FE99169D}" destId="{0888A030-DB4F-4D19-B737-EBE600737F4A}" srcOrd="0" destOrd="0" parTransId="{12635E6C-7E4B-4A6A-9873-04097C3FD9DA}" sibTransId="{2C86FC3F-E479-4289-B24F-9DDF8D037CC4}"/>
    <dgm:cxn modelId="{D0F53700-A0B1-4A63-A2D9-44C37E403A16}" type="presOf" srcId="{BFFF29F1-7EB2-4B51-96D8-5FE515E7D8D7}" destId="{3DCEAD9D-5976-4ABB-ABA1-1B0F8B8BF166}" srcOrd="0" destOrd="3" presId="urn:microsoft.com/office/officeart/2005/8/layout/vList5"/>
    <dgm:cxn modelId="{2901B3AB-16E7-42FC-8670-8675E63524C0}" type="presOf" srcId="{78D49E73-88C2-4B9F-9C50-D0B0FE99169D}" destId="{9FD115C8-83F3-4735-B6E6-BD92FCDF5274}" srcOrd="0" destOrd="0" presId="urn:microsoft.com/office/officeart/2005/8/layout/vList5"/>
    <dgm:cxn modelId="{F8F8E001-0D94-4BE1-BAC8-26F4807747CF}" type="presOf" srcId="{60E53EAA-78AF-45CE-B732-D5D46713658F}" destId="{35201134-DF17-4F14-8184-957B91B92598}" srcOrd="0" destOrd="0" presId="urn:microsoft.com/office/officeart/2005/8/layout/vList5"/>
    <dgm:cxn modelId="{E7511704-0DD7-4BD4-94D5-99D64BA7B32A}" type="presOf" srcId="{0888A030-DB4F-4D19-B737-EBE600737F4A}" destId="{3DCEAD9D-5976-4ABB-ABA1-1B0F8B8BF166}" srcOrd="0" destOrd="0" presId="urn:microsoft.com/office/officeart/2005/8/layout/vList5"/>
    <dgm:cxn modelId="{7DCFBBAC-8D1D-4961-8A11-E874C2A22F0F}" srcId="{78D49E73-88C2-4B9F-9C50-D0B0FE99169D}" destId="{6E60311B-6DF0-4E47-AE8C-4C1C5AC71EA3}" srcOrd="1" destOrd="0" parTransId="{A6850DEF-642F-4532-B413-42F0112E9639}" sibTransId="{5C772831-DC2D-4035-9FEB-41B01885271A}"/>
    <dgm:cxn modelId="{07930DB0-73E6-4976-A3B9-4B1F9A6F3C62}" srcId="{60E53EAA-78AF-45CE-B732-D5D46713658F}" destId="{78D49E73-88C2-4B9F-9C50-D0B0FE99169D}" srcOrd="0" destOrd="0" parTransId="{78E826E6-6919-4EF9-8738-1887475AF609}" sibTransId="{BFF8CED1-01E5-489F-826A-8AC4BC50534A}"/>
    <dgm:cxn modelId="{A474E94F-2DD4-4186-AFA3-3604D88F643B}" srcId="{78D49E73-88C2-4B9F-9C50-D0B0FE99169D}" destId="{313ABF73-9F13-4506-8E19-E6A31880A679}" srcOrd="2" destOrd="0" parTransId="{E65F34DC-1223-4AA7-A7E8-5F8D81E020A3}" sibTransId="{E28D51A2-3A99-4BF5-94AC-9C395A2EDC9E}"/>
    <dgm:cxn modelId="{4B3647AA-DB43-47E6-BDDD-A406D64E4014}" srcId="{78D49E73-88C2-4B9F-9C50-D0B0FE99169D}" destId="{BFFF29F1-7EB2-4B51-96D8-5FE515E7D8D7}" srcOrd="3" destOrd="0" parTransId="{75AB9A0D-FA63-4FF9-A45E-57A6F7E5DCDC}" sibTransId="{1FFD6352-90CC-4069-BA3E-49ABD29F6AAE}"/>
    <dgm:cxn modelId="{83D234DA-2E4A-40B0-8A07-A50986453C22}" type="presOf" srcId="{313ABF73-9F13-4506-8E19-E6A31880A679}" destId="{3DCEAD9D-5976-4ABB-ABA1-1B0F8B8BF166}" srcOrd="0" destOrd="2" presId="urn:microsoft.com/office/officeart/2005/8/layout/vList5"/>
    <dgm:cxn modelId="{FC8473B4-0F92-4931-9B6E-523E9A9CEA86}" type="presOf" srcId="{6E60311B-6DF0-4E47-AE8C-4C1C5AC71EA3}" destId="{3DCEAD9D-5976-4ABB-ABA1-1B0F8B8BF166}" srcOrd="0" destOrd="1" presId="urn:microsoft.com/office/officeart/2005/8/layout/vList5"/>
    <dgm:cxn modelId="{A3D04030-C288-474F-AD5E-9E1DDC67FCE8}" type="presParOf" srcId="{35201134-DF17-4F14-8184-957B91B92598}" destId="{6EC24A4C-FE4F-419E-AB18-E48D754E88B9}" srcOrd="0" destOrd="0" presId="urn:microsoft.com/office/officeart/2005/8/layout/vList5"/>
    <dgm:cxn modelId="{DC90E642-CA66-468B-B00E-9EC3C4503AC8}" type="presParOf" srcId="{6EC24A4C-FE4F-419E-AB18-E48D754E88B9}" destId="{9FD115C8-83F3-4735-B6E6-BD92FCDF5274}" srcOrd="0" destOrd="0" presId="urn:microsoft.com/office/officeart/2005/8/layout/vList5"/>
    <dgm:cxn modelId="{C4EEB9EC-2CDD-48B3-8614-7F860910C640}" type="presParOf" srcId="{6EC24A4C-FE4F-419E-AB18-E48D754E88B9}" destId="{3DCEAD9D-5976-4ABB-ABA1-1B0F8B8BF1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D6C9E-C92E-4869-81B2-BA429F59B6E7}">
      <dsp:nvSpPr>
        <dsp:cNvPr id="0" name=""/>
        <dsp:cNvSpPr/>
      </dsp:nvSpPr>
      <dsp:spPr>
        <a:xfrm rot="5400000">
          <a:off x="3524934" y="-1593989"/>
          <a:ext cx="1059167" cy="488595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затяжка болтов динамометрическим инструментом;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монтаж/демонтаж фланцевых соединений;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 термоизоляции.</a:t>
          </a:r>
        </a:p>
      </dsp:txBody>
      <dsp:txXfrm rot="-5400000">
        <a:off x="1611541" y="371108"/>
        <a:ext cx="4834250" cy="955759"/>
      </dsp:txXfrm>
    </dsp:sp>
    <dsp:sp modelId="{7DFF3360-EE55-4182-AD79-F78EACCE7D4D}">
      <dsp:nvSpPr>
        <dsp:cNvPr id="0" name=""/>
        <dsp:cNvSpPr/>
      </dsp:nvSpPr>
      <dsp:spPr>
        <a:xfrm>
          <a:off x="0" y="1658"/>
          <a:ext cx="1600956" cy="169631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Модуль</a:t>
          </a:r>
        </a:p>
      </dsp:txBody>
      <dsp:txXfrm>
        <a:off x="78152" y="79810"/>
        <a:ext cx="1444652" cy="15400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EAD9D-5976-4ABB-ABA1-1B0F8B8BF166}">
      <dsp:nvSpPr>
        <dsp:cNvPr id="0" name=""/>
        <dsp:cNvSpPr/>
      </dsp:nvSpPr>
      <dsp:spPr>
        <a:xfrm rot="5400000">
          <a:off x="1948619" y="-280622"/>
          <a:ext cx="2561928" cy="346941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Определение размера фланца и его тип.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Техника безопасности, целостность оборудования.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Резьбы, болты.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Прокладки.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Процедура по затяжке.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риска и его минимизация при работе с гидравлическим инструментом.</a:t>
          </a:r>
        </a:p>
      </dsp:txBody>
      <dsp:txXfrm rot="-5400000">
        <a:off x="1494878" y="298182"/>
        <a:ext cx="3344349" cy="2311802"/>
      </dsp:txXfrm>
    </dsp:sp>
    <dsp:sp modelId="{9FD115C8-83F3-4735-B6E6-BD92FCDF5274}">
      <dsp:nvSpPr>
        <dsp:cNvPr id="0" name=""/>
        <dsp:cNvSpPr/>
      </dsp:nvSpPr>
      <dsp:spPr>
        <a:xfrm>
          <a:off x="18" y="1368"/>
          <a:ext cx="1565723" cy="28005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</a:p>
      </dsp:txBody>
      <dsp:txXfrm>
        <a:off x="76450" y="77800"/>
        <a:ext cx="1412859" cy="2647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1BCFC-0598-4394-AE49-785E8B03FB56}">
      <dsp:nvSpPr>
        <dsp:cNvPr id="0" name=""/>
        <dsp:cNvSpPr/>
      </dsp:nvSpPr>
      <dsp:spPr>
        <a:xfrm rot="5400000">
          <a:off x="1485129" y="368244"/>
          <a:ext cx="3543842" cy="327782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Работа с изоляцией.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Профессиональные инструменты монтажа.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Правильное использование клея.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Изолирование труб трубной изоляцией.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Изолирование труб и арматуры листовым материалом.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Подвесы для труб.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Воздуховоды.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Емкости и резервуары.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Техника безопасности/оценка риска</a:t>
          </a:r>
        </a:p>
      </dsp:txBody>
      <dsp:txXfrm rot="-5400000">
        <a:off x="1618136" y="395247"/>
        <a:ext cx="3117817" cy="3223822"/>
      </dsp:txXfrm>
    </dsp:sp>
    <dsp:sp modelId="{C63688AD-9D79-4F3F-9D26-49A2428CDF29}">
      <dsp:nvSpPr>
        <dsp:cNvPr id="0" name=""/>
        <dsp:cNvSpPr/>
      </dsp:nvSpPr>
      <dsp:spPr>
        <a:xfrm>
          <a:off x="0" y="1960"/>
          <a:ext cx="1617556" cy="40103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  <a:endParaRPr lang="ru-RU" sz="24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78963" y="80923"/>
        <a:ext cx="1459630" cy="38524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1BCFC-0598-4394-AE49-785E8B03FB56}">
      <dsp:nvSpPr>
        <dsp:cNvPr id="0" name=""/>
        <dsp:cNvSpPr/>
      </dsp:nvSpPr>
      <dsp:spPr>
        <a:xfrm rot="5400000">
          <a:off x="4688396" y="-2913170"/>
          <a:ext cx="1087297" cy="718679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</a:t>
          </a:r>
          <a:r>
            <a:rPr lang="ru-RU" sz="14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на рабочем месте, оценка риска.</a:t>
          </a:r>
          <a:endParaRPr lang="ru-RU" sz="140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Выбор оборудования.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Выполнение задания.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выполненной работы. </a:t>
          </a:r>
          <a:endParaRPr lang="ru-RU" sz="1400" kern="1200" dirty="0">
            <a:latin typeface="Trebuchet MS" panose="020B0603020202020204" pitchFamily="34" charset="0"/>
          </a:endParaRPr>
        </a:p>
      </dsp:txBody>
      <dsp:txXfrm rot="-5400000">
        <a:off x="1638650" y="189653"/>
        <a:ext cx="7133714" cy="981143"/>
      </dsp:txXfrm>
    </dsp:sp>
    <dsp:sp modelId="{C63688AD-9D79-4F3F-9D26-49A2428CDF29}">
      <dsp:nvSpPr>
        <dsp:cNvPr id="0" name=""/>
        <dsp:cNvSpPr/>
      </dsp:nvSpPr>
      <dsp:spPr>
        <a:xfrm>
          <a:off x="1378" y="664"/>
          <a:ext cx="1637270" cy="135912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</a:p>
      </dsp:txBody>
      <dsp:txXfrm>
        <a:off x="67725" y="67011"/>
        <a:ext cx="1504576" cy="12264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2A738-7CAC-4EAC-8BFB-5DD211D981A7}">
      <dsp:nvSpPr>
        <dsp:cNvPr id="0" name=""/>
        <dsp:cNvSpPr/>
      </dsp:nvSpPr>
      <dsp:spPr>
        <a:xfrm rot="5400000">
          <a:off x="2187135" y="-153388"/>
          <a:ext cx="2591729" cy="354643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Законодательные акты.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Шлифовальный станок.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Типовая инструкция по охране труда при работе на заточных станках.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Угловая шлифовальная машина.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Шлифовальные и отрезные круги (диски).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Опасности и их предупреждение.</a:t>
          </a:r>
        </a:p>
      </dsp:txBody>
      <dsp:txXfrm rot="-5400000">
        <a:off x="1709781" y="450484"/>
        <a:ext cx="3419920" cy="2338693"/>
      </dsp:txXfrm>
    </dsp:sp>
    <dsp:sp modelId="{C4729AB1-A5CD-4643-8026-097867AE5AC3}">
      <dsp:nvSpPr>
        <dsp:cNvPr id="0" name=""/>
        <dsp:cNvSpPr/>
      </dsp:nvSpPr>
      <dsp:spPr>
        <a:xfrm>
          <a:off x="364" y="0"/>
          <a:ext cx="1709416" cy="323966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  <a:endParaRPr lang="ru-RU" sz="24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83811" y="83447"/>
        <a:ext cx="1542522" cy="30727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947EA-BBA5-4D5A-96CB-1A71CDEE29D9}">
      <dsp:nvSpPr>
        <dsp:cNvPr id="0" name=""/>
        <dsp:cNvSpPr/>
      </dsp:nvSpPr>
      <dsp:spPr>
        <a:xfrm rot="5400000">
          <a:off x="4614601" y="-2788698"/>
          <a:ext cx="1285291" cy="718401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</a:t>
          </a:r>
          <a:r>
            <a:rPr lang="ru-RU" sz="14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на рабочем месте, оценка риска.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Выбор оборудования.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Выполнение задания.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выполненной работы.</a:t>
          </a:r>
        </a:p>
      </dsp:txBody>
      <dsp:txXfrm rot="-5400000">
        <a:off x="1665242" y="223404"/>
        <a:ext cx="7121267" cy="1159805"/>
      </dsp:txXfrm>
    </dsp:sp>
    <dsp:sp modelId="{3580F2F7-3ABC-48C0-8135-23BCB1EC002D}">
      <dsp:nvSpPr>
        <dsp:cNvPr id="0" name=""/>
        <dsp:cNvSpPr/>
      </dsp:nvSpPr>
      <dsp:spPr>
        <a:xfrm>
          <a:off x="0" y="0"/>
          <a:ext cx="1664555" cy="16066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  <a:endParaRPr lang="ru-RU" sz="23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78428" y="78428"/>
        <a:ext cx="1507699" cy="14497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2A738-7CAC-4EAC-8BFB-5DD211D981A7}">
      <dsp:nvSpPr>
        <dsp:cNvPr id="0" name=""/>
        <dsp:cNvSpPr/>
      </dsp:nvSpPr>
      <dsp:spPr>
        <a:xfrm rot="5400000">
          <a:off x="4906710" y="-2016869"/>
          <a:ext cx="1605155" cy="592692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Пройти обучение в учебном центре.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Закупить необходимое оборудование.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Составить программу обучения и пособие для тренинга.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Посчитать и согласовать ставку за тренинг с заказчиком.</a:t>
          </a:r>
        </a:p>
      </dsp:txBody>
      <dsp:txXfrm rot="-5400000">
        <a:off x="2745826" y="222372"/>
        <a:ext cx="5848568" cy="1448441"/>
      </dsp:txXfrm>
    </dsp:sp>
    <dsp:sp modelId="{C4729AB1-A5CD-4643-8026-097867AE5AC3}">
      <dsp:nvSpPr>
        <dsp:cNvPr id="0" name=""/>
        <dsp:cNvSpPr/>
      </dsp:nvSpPr>
      <dsp:spPr>
        <a:xfrm>
          <a:off x="608" y="891"/>
          <a:ext cx="2856833" cy="18247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Гидравлические испытания трубопроводов</a:t>
          </a:r>
          <a:endParaRPr lang="ru-RU" sz="24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89683" y="89966"/>
        <a:ext cx="2678683" cy="1646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D6C9E-C92E-4869-81B2-BA429F59B6E7}">
      <dsp:nvSpPr>
        <dsp:cNvPr id="0" name=""/>
        <dsp:cNvSpPr/>
      </dsp:nvSpPr>
      <dsp:spPr>
        <a:xfrm rot="5400000">
          <a:off x="3524416" y="-1593989"/>
          <a:ext cx="1060202" cy="488595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затяжка болтов динамометрическим инструментом;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монтаж/демонтаж хомутовых соединений;</a:t>
          </a:r>
        </a:p>
      </dsp:txBody>
      <dsp:txXfrm rot="-5400000">
        <a:off x="1611541" y="370641"/>
        <a:ext cx="4834199" cy="956692"/>
      </dsp:txXfrm>
    </dsp:sp>
    <dsp:sp modelId="{7DFF3360-EE55-4182-AD79-F78EACCE7D4D}">
      <dsp:nvSpPr>
        <dsp:cNvPr id="0" name=""/>
        <dsp:cNvSpPr/>
      </dsp:nvSpPr>
      <dsp:spPr>
        <a:xfrm>
          <a:off x="0" y="0"/>
          <a:ext cx="1600956" cy="16979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Новый модуль</a:t>
          </a:r>
        </a:p>
      </dsp:txBody>
      <dsp:txXfrm>
        <a:off x="78152" y="78152"/>
        <a:ext cx="1444652" cy="1541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00A9-55D6-4405-998E-ADAC5022172B}">
      <dsp:nvSpPr>
        <dsp:cNvPr id="0" name=""/>
        <dsp:cNvSpPr/>
      </dsp:nvSpPr>
      <dsp:spPr>
        <a:xfrm rot="5400000">
          <a:off x="1164149" y="695019"/>
          <a:ext cx="3743415" cy="285727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грузоподъемные операции, использование легкого грузоподъемного оборудования;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затяжка болтов гидравлическим инструментом;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применение угловой шлифовальной машинки;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монтаж/демонтаж фланцевых соединений;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 термоизоляции.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Комплексное обучение временного персонала на период ремонта офшор/</a:t>
          </a:r>
          <a:r>
            <a:rPr lang="ru-RU" sz="15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оншор</a:t>
          </a:r>
          <a:endParaRPr lang="ru-RU" sz="15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 rot="-5400000">
        <a:off x="1607218" y="391432"/>
        <a:ext cx="2717796" cy="3464453"/>
      </dsp:txXfrm>
    </dsp:sp>
    <dsp:sp modelId="{B7342280-77BD-438E-9C18-DC38E2C7623A}">
      <dsp:nvSpPr>
        <dsp:cNvPr id="0" name=""/>
        <dsp:cNvSpPr/>
      </dsp:nvSpPr>
      <dsp:spPr>
        <a:xfrm>
          <a:off x="0" y="0"/>
          <a:ext cx="1607218" cy="424731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Модуль</a:t>
          </a:r>
        </a:p>
      </dsp:txBody>
      <dsp:txXfrm>
        <a:off x="78458" y="78458"/>
        <a:ext cx="1450302" cy="4090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42BE1-829F-4CDF-A52F-B47FDCBC9109}">
      <dsp:nvSpPr>
        <dsp:cNvPr id="0" name=""/>
        <dsp:cNvSpPr/>
      </dsp:nvSpPr>
      <dsp:spPr>
        <a:xfrm rot="5400000">
          <a:off x="4293508" y="-1981804"/>
          <a:ext cx="2230212" cy="675151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Грузоподъемные операции;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Монтаж/демонтаж фланцевых соединений;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Затяжка болтов гидравлическим инструментом;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Применение угловой шлифовальной машины и стационарных абразивных станков;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Монтаж термоизоляционных покрытий;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Подготовка временного персонала к проведению работ в период полного останова платформ;</a:t>
          </a:r>
        </a:p>
      </dsp:txBody>
      <dsp:txXfrm rot="-5400000">
        <a:off x="2032858" y="387716"/>
        <a:ext cx="6642642" cy="2012472"/>
      </dsp:txXfrm>
    </dsp:sp>
    <dsp:sp modelId="{3B524F7B-E7EA-4A6B-A5FC-5023EF7D698B}">
      <dsp:nvSpPr>
        <dsp:cNvPr id="0" name=""/>
        <dsp:cNvSpPr/>
      </dsp:nvSpPr>
      <dsp:spPr>
        <a:xfrm>
          <a:off x="604" y="69"/>
          <a:ext cx="2032253" cy="278776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Основные тренинги</a:t>
          </a:r>
          <a:endParaRPr lang="ru-RU" sz="20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99810" y="99275"/>
        <a:ext cx="1833841" cy="2589353"/>
      </dsp:txXfrm>
    </dsp:sp>
    <dsp:sp modelId="{23F4FFAF-D107-4DCC-A528-D2886AEC1407}">
      <dsp:nvSpPr>
        <dsp:cNvPr id="0" name=""/>
        <dsp:cNvSpPr/>
      </dsp:nvSpPr>
      <dsp:spPr>
        <a:xfrm rot="5400000">
          <a:off x="4284861" y="940191"/>
          <a:ext cx="2230212" cy="676182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«Гидроабразивная зачистка металла» - подготовка поверхности;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«Освоение углеводородных ресурсов континентального шельфа»;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«Ремонтные покрытия» - Защитные антикоррозионные покрытия;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«</a:t>
          </a:r>
          <a:r>
            <a:rPr lang="en-US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Swagelok</a:t>
          </a: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» - монтаж быстроразъемных соединений;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«Основы сварочного производства»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pc="-100" dirty="0">
              <a:latin typeface="Trebuchet MS" panose="020B0603020202020204" pitchFamily="34" charset="0"/>
              <a:cs typeface="Times New Roman" panose="02020603050405020304" pitchFamily="18" charset="0"/>
            </a:rPr>
            <a:t>«</a:t>
          </a:r>
          <a:r>
            <a:rPr lang="en-US" sz="1600" kern="1200" spc="-100" dirty="0">
              <a:latin typeface="Trebuchet MS" panose="020B0603020202020204" pitchFamily="34" charset="0"/>
              <a:cs typeface="Times New Roman" panose="02020603050405020304" pitchFamily="18" charset="0"/>
            </a:rPr>
            <a:t>Scaffolder Training Development</a:t>
          </a:r>
          <a:r>
            <a:rPr lang="ru-RU" sz="1600" kern="1200" spc="-100" dirty="0">
              <a:latin typeface="Trebuchet MS" panose="020B0603020202020204" pitchFamily="34" charset="0"/>
              <a:cs typeface="Times New Roman" panose="02020603050405020304" pitchFamily="18" charset="0"/>
            </a:rPr>
            <a:t>» - сертификация сотрудников работающих со строительными лесами</a:t>
          </a:r>
          <a:endParaRPr lang="ru-RU" sz="16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 rot="-5400000">
        <a:off x="2019053" y="3314869"/>
        <a:ext cx="6652959" cy="2012472"/>
      </dsp:txXfrm>
    </dsp:sp>
    <dsp:sp modelId="{B1378520-1530-446C-AAD0-728F9BB0B86F}">
      <dsp:nvSpPr>
        <dsp:cNvPr id="0" name=""/>
        <dsp:cNvSpPr/>
      </dsp:nvSpPr>
      <dsp:spPr>
        <a:xfrm>
          <a:off x="604" y="2927223"/>
          <a:ext cx="2018448" cy="278776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Тренинги с привлечением инструкторов</a:t>
          </a:r>
          <a:endParaRPr lang="ru-RU" sz="18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99137" y="3025756"/>
        <a:ext cx="1821382" cy="2590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088A2-7CDD-4797-9F74-52E79FE33AFE}">
      <dsp:nvSpPr>
        <dsp:cNvPr id="0" name=""/>
        <dsp:cNvSpPr/>
      </dsp:nvSpPr>
      <dsp:spPr>
        <a:xfrm rot="5400000">
          <a:off x="2105040" y="-106117"/>
          <a:ext cx="2840257" cy="36045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Введение.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Законодательство.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Планирование операций, оценка риска.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Проверка </a:t>
          </a:r>
          <a:r>
            <a:rPr lang="ru-RU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застропованого</a:t>
          </a: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груза.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Упаковка и приемка груза при транспортировке.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Инспекция грузоподъемного оборудования.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Выбор безопасных методов строповки.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Использование легкого. грузоподъемного оборудования.</a:t>
          </a:r>
        </a:p>
      </dsp:txBody>
      <dsp:txXfrm rot="-5400000">
        <a:off x="1722878" y="414695"/>
        <a:ext cx="3465931" cy="2562957"/>
      </dsp:txXfrm>
    </dsp:sp>
    <dsp:sp modelId="{C44DC778-FC3D-416D-B4B0-E8B248EB5D10}">
      <dsp:nvSpPr>
        <dsp:cNvPr id="0" name=""/>
        <dsp:cNvSpPr/>
      </dsp:nvSpPr>
      <dsp:spPr>
        <a:xfrm>
          <a:off x="149981" y="1668"/>
          <a:ext cx="1778764" cy="341298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  <a:endParaRPr lang="ru-RU" sz="24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236813" y="88500"/>
        <a:ext cx="1605100" cy="32393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A346C-4574-449F-A23E-ADFF00226AB2}">
      <dsp:nvSpPr>
        <dsp:cNvPr id="0" name=""/>
        <dsp:cNvSpPr/>
      </dsp:nvSpPr>
      <dsp:spPr>
        <a:xfrm rot="5400000">
          <a:off x="4828962" y="-2621671"/>
          <a:ext cx="1368151" cy="704354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 по технике безопасности на рабочем месте.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Проверка </a:t>
          </a:r>
          <a:r>
            <a:rPr lang="ru-RU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застропованного</a:t>
          </a: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груза.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Критерии проверки/выбора подъемных приспособлений.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Подъем и правильное размещение  грузов.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Курс длится два дня. Один день – теоретическая часть и один день - практическая.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Для лучших результатов - 8 человек на курс, минимум 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1</a:t>
          </a: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человек.</a:t>
          </a:r>
        </a:p>
      </dsp:txBody>
      <dsp:txXfrm rot="-5400000">
        <a:off x="1991267" y="282812"/>
        <a:ext cx="6976754" cy="1234575"/>
      </dsp:txXfrm>
    </dsp:sp>
    <dsp:sp modelId="{01820C54-83FD-4D59-B664-4FC4CF224361}">
      <dsp:nvSpPr>
        <dsp:cNvPr id="0" name=""/>
        <dsp:cNvSpPr/>
      </dsp:nvSpPr>
      <dsp:spPr>
        <a:xfrm>
          <a:off x="109190" y="0"/>
          <a:ext cx="1882076" cy="1800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  <a:endParaRPr lang="ru-RU" sz="24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197069" y="87879"/>
        <a:ext cx="1706318" cy="16244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69BD1-C51F-4D64-BD68-D572A95A55A8}">
      <dsp:nvSpPr>
        <dsp:cNvPr id="0" name=""/>
        <dsp:cNvSpPr/>
      </dsp:nvSpPr>
      <dsp:spPr>
        <a:xfrm rot="5400000">
          <a:off x="1766797" y="56024"/>
          <a:ext cx="3472326" cy="386828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Герметичность фланцевых соединений- основной фактор надежности технологического процесса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Типы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фланцевых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соединений</a:t>
          </a:r>
          <a:endParaRPr lang="ru-RU" sz="13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Типы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прокладок</a:t>
          </a:r>
          <a:endParaRPr lang="ru-RU" sz="13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Установка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прокладок</a:t>
          </a:r>
          <a:endParaRPr lang="ru-RU" sz="13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Крепежные элементы (шпильки и гайки)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Установка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моментов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затяжки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шпилек</a:t>
          </a:r>
          <a:endParaRPr lang="ru-RU" sz="13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Методы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сборки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фланцев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с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выступом</a:t>
          </a:r>
          <a:endParaRPr lang="ru-RU" sz="13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Методы сборки фланцев с кольцевыми стальными прокладками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Смазочные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материалы</a:t>
          </a:r>
          <a:endParaRPr lang="ru-RU" sz="13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Инструмент для разборки и сборки фланцевых соединений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Ярлыки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фланцевых</a:t>
          </a:r>
          <a:r>
            <a:rPr lang="en-US" sz="13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соединений</a:t>
          </a:r>
          <a:endParaRPr lang="ru-RU" sz="13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 rot="-5400000">
        <a:off x="1568820" y="423507"/>
        <a:ext cx="3698777" cy="3133316"/>
      </dsp:txXfrm>
    </dsp:sp>
    <dsp:sp modelId="{2562E8AD-C5F1-4811-A170-4D97449C008E}">
      <dsp:nvSpPr>
        <dsp:cNvPr id="0" name=""/>
        <dsp:cNvSpPr/>
      </dsp:nvSpPr>
      <dsp:spPr>
        <a:xfrm>
          <a:off x="1055" y="1943"/>
          <a:ext cx="1567763" cy="397644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rebuchet MS" panose="020B0603020202020204" pitchFamily="34" charset="0"/>
              <a:cs typeface="Times New Roman" panose="02020603050405020304" pitchFamily="18" charset="0"/>
            </a:rPr>
            <a:t>Теория</a:t>
          </a:r>
          <a:endParaRPr lang="ru-RU" sz="2000" kern="1200" dirty="0"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77587" y="78475"/>
        <a:ext cx="1414699" cy="38233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69BD1-C51F-4D64-BD68-D572A95A55A8}">
      <dsp:nvSpPr>
        <dsp:cNvPr id="0" name=""/>
        <dsp:cNvSpPr/>
      </dsp:nvSpPr>
      <dsp:spPr>
        <a:xfrm rot="5400000">
          <a:off x="4679622" y="-2953622"/>
          <a:ext cx="1035902" cy="720338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Инструктажи по технике безопасности на рабочем месте, оценка риска.</a:t>
          </a:r>
          <a:endParaRPr lang="ru-RU" sz="1400" kern="1200" dirty="0">
            <a:latin typeface="Trebuchet MS" panose="020B0603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Подбор оборудования и комплектующих.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Выполнение работ по монтажу/демонтажу фланцевого соединения.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выполненной работы.</a:t>
          </a:r>
        </a:p>
      </dsp:txBody>
      <dsp:txXfrm rot="-5400000">
        <a:off x="1595879" y="180690"/>
        <a:ext cx="7152820" cy="934764"/>
      </dsp:txXfrm>
    </dsp:sp>
    <dsp:sp modelId="{2562E8AD-C5F1-4811-A170-4D97449C008E}">
      <dsp:nvSpPr>
        <dsp:cNvPr id="0" name=""/>
        <dsp:cNvSpPr/>
      </dsp:nvSpPr>
      <dsp:spPr>
        <a:xfrm>
          <a:off x="0" y="0"/>
          <a:ext cx="1595627" cy="129487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</a:p>
      </dsp:txBody>
      <dsp:txXfrm>
        <a:off x="63211" y="63211"/>
        <a:ext cx="1469205" cy="11684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EAD9D-5976-4ABB-ABA1-1B0F8B8BF166}">
      <dsp:nvSpPr>
        <dsp:cNvPr id="0" name=""/>
        <dsp:cNvSpPr/>
      </dsp:nvSpPr>
      <dsp:spPr>
        <a:xfrm rot="5400000">
          <a:off x="2231630" y="-659806"/>
          <a:ext cx="1901168" cy="364121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Инструктажи по технике безопасности на рабочем месте, оценка риска.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Подбор оборудования и комплектующих.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Выполнение работ по затяжке болтов гидравлическим инструментом.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Оценка выполненной работы</a:t>
          </a:r>
        </a:p>
      </dsp:txBody>
      <dsp:txXfrm rot="-5400000">
        <a:off x="1361610" y="303021"/>
        <a:ext cx="3548403" cy="1715554"/>
      </dsp:txXfrm>
    </dsp:sp>
    <dsp:sp modelId="{9FD115C8-83F3-4735-B6E6-BD92FCDF5274}">
      <dsp:nvSpPr>
        <dsp:cNvPr id="0" name=""/>
        <dsp:cNvSpPr/>
      </dsp:nvSpPr>
      <dsp:spPr>
        <a:xfrm>
          <a:off x="0" y="2323"/>
          <a:ext cx="1537348" cy="23764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Практика</a:t>
          </a:r>
        </a:p>
      </dsp:txBody>
      <dsp:txXfrm>
        <a:off x="75047" y="77370"/>
        <a:ext cx="1387254" cy="2226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1:38.56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53 0 0,'17'0'16,"1"0"46,0 0-31,-1 0-15,1 0 15,-1 0 1,1 0-17,0 0 16,-1 0-31,1 0 47,0 0-31,-1 0 0,1 0-16,0 0 31,-1 0-16,1 0 1,-1 0 0,1 0-16,0 0 15,-1 0 1,1 0-16,0 0 16,-1 0-16,1 0 15,0 0 1,-1 0 15,19 0-15,-19 0-1,1 0 1,-1 0 0,1 0-16,0 0 15,-1 0 16,1 0-15,0 0 0,-1 0-1,1 0 17,0 0-32,-1 0 15,1 0-15,-1 0 16,1 0-1,0 0-15,-1 0 16,1 0 0,0 0-16,-1 0 15,1 0-15,0 0 16,-1 0 0,1 0-1,-1 0 1,1 0-1,0 0 1,-1 0 0,1 0 15,0 0-15,-1 0-1,1 0 1,0 0-1,-1 0 1,1 0 0,0 0-16,-1 0 15,1 0 1,-1 0 15,1 0-15,0 0-1,-1 0 1,1 0 15,0 0-31,-1 0 16,1 0 0,0 0 15,-1 0-16,1 0-15,-1 0 16,1 0 0,0 0-16,-1 0 31,1 0 16,0 0-47,-1 0 15,1 0 1,0 0 15,-1 0 16,1 0-47,-1 0 47,1 0-16,0 0-15,-1 0-16,1 0 31,0 0 16,-1 0-16,1 0 1,0 0-17,-1 0 16,1 0 1,0 0-1,-1 0 0,-17 18 0,0 0-15,0-1 0,0 1 15,0 0-15,-17-18-16,17 17 0,-18-17 15,18 18-15,0-1 31,-35-17 16,17 0 31,18 18-78,-18-18 47,18 18-31,-17-18 0,-1 0-16,0 0 15,1 0 16,17 17 1,-36-17-32,19 0 15,-1 0 1,1 0 0,-1 0-16,18 18 15,-18-18 1,1 0-1,-1 0-15,0 0 32,1 0-32,-1 0 31,0 0 0,1 0-31,-1 0 31,1 0-31,-1 0 32,0 0-17,1 0 1,-1 0 0,0 0-1,1 0 1,-1 0-1,0 0 17,1 0-32,-1 0 47,1 0-32,-1 0 1,0 0-1,1 0 1,-1 0 0,0 0 15,1 0-15,-1 0 30,0 0-30,1 0 31,-1 0-47,0 0 31,-17 0-15,18 0-1,-1 0 1,0 0 15,1 0 1,-1 0-17,0 0 16,1 0-31,-1 0 32,0 0-17,1 0 1,-1 0 15,1 0-15,17-18 15,-18 18-31,0 0 31,-17 0-15,17 0 15,1 0-15,-1 0-16,18-17 15,-35 17 1,17 0 15,1 0-31,-1 0 16,0 0 15,1 0 0,-1 0 1,0 0-17,1 0 32,17-18-31,-18 18 15,0 0-15,1 0 15,-1 0-15,0 0 15,1 0-16,-1 0 1,1 0 0,-1 0-1,0 0 1,1 0-16,-1 0 47,0 0-16,1 0-31,-1 0 16,0 0-1,1 0 17,-1 0 61,1 0-77,-1 0 46,0 0-62,1 0 16,-1 0-16,18 18 16,-18-18 15,18 17-15,0 1 30,18-18 48,-18 18-78,18-18-1,-1 0 1,1 0 0,-18 17-1,18-17-15,-1 18 0,1-18 16,17 0 0,-17 0-1,-1 0 1,1 0-1,0 0 1,-1 0 15,1 0-15,-18 18-16,18-18 0,-1 0 16,1 0-16,-1 0 15,1 0-15,0 0 16,-1 0-1,1 0-15,0 0 16,-1 0 0,1 0-1,17 0-15,-17 0 16,0 0 0,-1 0-16,1 0 0,-1 0 15,1 0 1,0 0-16,-1 0 0,1 0 15,0 0-15,-1 0 16,1 0-16,0 0 16,-1 0-16,1 0 0,-1 0 0,1 0 15,0 0-15,-1 0 0,1 0 16,0 0 0,-1 0-1,1 17-15,0-17 16,-1 0-1,1 0 17,-1 0-1,1 0-15,0 0-16,-1 0 15,1 0 1,0 0-16,-1 0 15,1 0-15,0 0 16,-1 0 0,1 0-16,0 0 15,-1 0-15,1 0 16,-1 0-16,1 0 16,0 0-1,-1 0-15,1 0 16,0 0-1,-1 0 1,1 18 0,0-18-1,-1 0-15,1 0 16,-1 0-16,1 0 16,0 0-1,-1 0-15,1 0 0,0 0 16,-1 0-1,1 0-15,0 0 0,-1 0 0,1 0 16,-1 0-16,1 0 31,0 0-31,-1 0 16,1 0-16,0 0 16,-1 0-1,1 0-15,0 0 16,-1 0-1,1 0 1,0 0 0,-1 0 15,1 0 0,-1 0 0,1 0 1,-18 18-17,18-18 1,-1 0 0,-17 35 30,0-18-14,-17-17 46,17 18-78,-18-18 15,0 0 1,18 18-16,-17-18 16,-1 0-1,1 0 1,-1 0 0,0 17-16,1-17 15,-1 0 1,0 0-16,1 0 15,-1 0 1,0 0 0,1 0-16,-1 0 15,0 0 1,1 0-16,-1 0 16,1 0-1,-1 0 16,-17 0 16,17 0-31,0 0 0,1 0-1,-1 0 1,0 0-1,1 0 1,-1 0 0,1 0-16,-1 0 31,0 0-31,-17 0 31,17 0-15,1 0-16,-1 0 15,0 0 1,1 0 15,-1 0-15,1 0 0,-1 0-1,0 0-15,1 0 31,-1 0 1,0 0-17,1 0 1,-1 0 0,0 0 15,1 0-31,-1 0 15,0 0 1,1 0 0,-1 0-16,1 0 15,-1 0 1,0 0 0,1 0-1,-1 0 16,0 0-15,1 0 0,-1 0-1,0 0 1,1 0 0,-1 0-16,1 0 31,-1 0-31,0 0 31,1 0-15,-1 0-1,0 0 1,1 0 15,-1 0-15,0 0-1,1 0-15,-1 0 16,1 0 0,-1 0 15,0 0-31,1 0 47,-1 0-32,0 0 17,1 0-17,-1 0 17,0 0 14,1 0-30,-1 0 0,0 0-1,1 0 1,-1 0 0,1 0-1,-1 0 16,0 0 16,1 0-31,-1 0 0,0 0-1,1 0 1,-1 0-1,0 0 32,1 0-15,-1 0-17,1 0 16,-1 0 32,0 0-47,18 18-16,-17-18 15,17 18 1,-18-18-1,18 17 1,0 1 0,-18-18-1,18 18 1,-17-18 0,17 17 93,17-17-93,1 0-1,0 0 1,-1 0 15,1 0-31,-18 18 16,18-18-1,-1 0 1,1 17 0,-1-17-1,1 0-15,0 0 31,-1 0-31,1 0 0,0 0 16,-1 0-16,1 0 16,0 0-1,-1 0 1,1 0 15,-1 0-15,1 0-1,0 0 1,-1 0 0,1 0-1,0 0 1,-1 0-16,1 0 16,0 0-1,-1 0-15,1 0 31,0 0-31,-1 0 0,1 0 16,-18 18-16,17-18 0,19 0 16,-19 0-1,19 0-15,-19 0 16,1 0-16,0 0 16,-1 0-16,1 0 15,-1 0 1,1 0-1,0 0 1,-1 0-16,1 0 16,0 0-16,-1 0 15,1 0-15,0 0 0,-1 0 16,1 0 0,-1 0-16,1 0 15,0 0 1,-1 0-1,1 0 1,0 0 0,-1 0-16,1 0 31,0 0-15,-1 0-1,1 0-15,0 0 16,-1 0-16,1 0 15,-1 0 1,1 0 0,0 0-16,-1 0 15,1 0 1,0 0 0,-1 0-1,1 0-15,0 0 16,-1 0-1,1 0-15,-1 0 16,1 0 0,0 0-1,-1 0-15,1 0 32,0 0-17,-1 0-15,1 0 16,0 0-1,-1 0 1,1 0-16,-1 0 16,1 0 15,0 0-15,-1 0-16,1 0 15,0 0 1,-1 0-1,1 0 1,0 0 0,-1 0-1,1 0 17,0 0-32,-1 0 31,1 0-16,-1 0-15,1 0 32,-18 18-32,18-18 15,-18 17 63,0 1-78,0 0 32,0-1-1,0 1 0,-18-18-31,18 18 16,-18-18 15,1 0-31,17 17 0,-18-17 31,1 0 1,17 18-32,-18-18 15,0 0 1,1 0-1,-1 0 17,0 0-32,1 0 31,-1 0-31,0 0 16,1 0 15,-1 0-16,0 0-15,1 0 16,-1 0 0,1 0-1,-1 0-15,0 0 16,1 0-16,-1 0 0,0 0 16,1 0-1,-1 0-15,0 0 16,-17 0 15,18 0-15,-1 0-16,0 0 15,1 0-15,-1 0 16,0 0 0,1 0-1,-1 0-15,0 0 16,1 0-1,-1 0 1,1 0-16,-1 0 16,0 0-16,1 0 15,-1 0 1,0 0 0,1 0-16,-1 0 0,0 0 15,1 0-15,-1 0 16,0 0-1,1 0 17,-1 0-32,1 0 47,-1 0-47,0 0 31,1 0-16,-1 0 1,0 0 15,1 0 1,-1 0-32,0 0 15,1 0 16,-1 0-15,1 0 0,-1 0-1,0-18 1,1 18 0,-1 0-16,0 0 15,1 0 1,-1 0-1,0 0-15,1 0 16,-1 0 15,1 0 1,-1 0-32,18-17 31,-18 17-16,1 0 1,-1 0 15,0 0 1,1 0-32,-1 0 31,18-18-16,-18 18-15,1 0 47,-1 0-47,0 0 16,1 0 0,-1 0-1,1 0 1,-1 0-1,0 0 1,1 0 0,-1 0-16,0 0 15,1 0 1,-1 0 0,0 0-16,1 0 15,-1 0 1,1 0-1,-1 0 1,0 0 0,1 0 15,-1 0-15,0 0-1,1253 123 1048,-1217-123-1048,-1 0-15,1 0 16,0 0 0,-1 0-16,1 0 15,0 0 1,-1 0-16,1 0 0,-1 0 0,1 0 15,0 0-15,-1 0 16,1 0 0,17 0-1,-17 0 1,0 0-16,-1 0 16,1 0-16,-1 0 15,1 0 1,0 0-16,-1 0 15,1 0-15,0 0 16,-1 0-16,-17 18 16,18-18-16,0 0 15,-1 0 1,1 0 0,0 0-1,-1 0 16,1 0-15,-18 18-16,17-18 16,1 0-1,0 0 32,-18 17-16,17-17-15,-17 18 125,-17-18-126,-1 0 32,0 0-47,18 18 0,-17-1 0,-1-17 0,1 0 16,-19 0-1,19 0 1,-1 0 0,0 0-16,1 0 15,-1 0 1,0 0 0,1 0-16,17 18 15,-18-18-15,0 0 0,1 0 16,-1 0-1,1 0 1,-1 0 0,0 0-16,18 18 15,-17-18 1,-1 0 0,0 0 15,1 0-16,-1 0 1,0 0 0,1 0-16,-1 0 0,1 0 15,-1 0-15,0 0 16,1 0-16,-1 0 16,0 0-16,1 0 15,-1 0 1,0 0-1,1 0 32,-1 0-15,1 0-17,-1 0 16,0 0 1,1 0-1,-1 0-15,0 0 62,1 0-63,-1 0 1,0 0 0,1 0 46,-1 0-31,0 0-31,1 0 16,-1 0 15,1 0 0,-1 0 1,0 0-17,1 0 48,-1 0-32,0 0 0,1 0-31,-1 0 47,0 0-31,1 0 15,-1 0-15,1 0-1,-1 0 1,0 0 31,1 0-32,-1 0 1,0 0 0,1 0 15,-1 0-15,18-18-1,-18 18-15,1 0 16,-1 0-1,1 0-15,-1 0 16,0 0 15,1 0-15,-1 0 0,18-18-16,-18 18 31,1 0-16,17-17 17,-18 17-32,0 0 47,1 0-32,-1 0 32,0 0-31,18-18-1,-17 18 17,-1 0-17,1 0 1,-1 0 15,0 0 0,1 0-15,-1 0 62,-17 0 0,17 0-15,0 0-16,1 0-1,-1 0-30,1 0 0,-1 0 15,0 0 16,18 18-32,-17-18 1,17 17 0,0 1 15,17 0 63,1-18-1,-18 17-93,0 1 16,18-18 0,-1 0-16,1 0 15,-1 0 17,1 0-17,0 0-15,-1 0 16,1 0-1,0 0 32,-1 0 0,1 0-31,0 0 46,-1 0-46,1 0 0,-1 0 77,-34 0 17,-1 0-95,1 0 1,-1 0 0,0 0-16,1 0 15,-1 0-15,0 0 0,1 0 16,-1 0-16,0 0 15,1 0 1,-1 0 31,1 0-47,-19 0 16,19 0-1,-1 0-15,18-18 156,0 1-124,0-1-17,18 18 1,-18-18-16</inkml:trace>
  <inkml:trace contextRef="#ctx0" brushRef="#br0" timeOffset="95171.813">1058 89 0,'18'0'94,"-1"0"-78,1 0 31,0 0-32,-1 0 16,1 0-31,0 0 32,-1 0-17,1 0 17,-1 0-32,1 0 46,0 0-14,-1 0-17,1 0 17,0 0 14,-1 0 1,1 0-15,0 0-32,-1 0 31,1 0-16,-1 0 1,-17 17-16,18-17 0,-18 18 16,0-1 296,0 1-312,0 0 16,0-1-1,0 1 1,-18-18-16,18 18 16,0-1-16,-17 1 0,17 0 31,-18-18-31,18 17 16,0 1-1,-17 0-15,17-1 31,0 1-31,0-1 0,0 1 16,-36-18-16,36 18 16,0-1 15,-17-17-15,17 18-16,-18-18 15,18 18 1,-18-18-16,18 17 31,-17-17-31,17 18 16,-18-18 15,18 18-15,-18-18-1,1 0 1,17 17 15,-18-17-31,1 0 16,-1 18-1,0-18-15,18 17 16,-17-17-16,17 18 0,35-18 234,0 0-218,0 0-16,1 0 16,-19 0-16,1 0 0,0 0 15,-1 0-15,1 0 63,0 0-63,-1 0 15,1 0 1,-1 0-16,1 0 16,0 0-16,-1 0 15,1 0-15,0 0 16,-1 0 15,1 0-15,0 0 77,-1 0-93,1 0 32,-1 0-17,1 0-15,-18 18 16,18-18-16,-1 0 0,1 0 16,0 0-1,-1 0 1,1 0 31,0 0-32,-1 0 376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9:57.35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 43 0,'17'0'109,"1"0"-109,0 0 63,-1 0-48,1 0 32,0 0-47,-1 0 31,1 0 1,0 0-17,-1 0 1,1 0 0,-1 0 77,1 0-46,0 0-47,-1 0 31,1 0 1,0 0 15,-1 0-16,1 0 31,0 0-15,-1 0-31,1 0-1,-1 0 1,1 0 31,0 0-16,-1 0-15,1 0-1,-18-18 1,18 18 0,-1 0 46,1 0-15,0 0-47,-18-18 31,35 18-31,-17 0 16,-1 0-16,1 0 16,-1 0-16,1 0 31,0 0-16,-1 0 1,1 0 31,0 0-47,-1 0 47,1 0-32,0 0 32,-1 0-31,1 0 0,-1 0-1,1 0 16,0 0-31,-1 0 32,1 0-32,-18 18 15,35-18-15,-17 0 16,0 0 0,-1 0-1,1 0 1,-1 0-16,1 0 31,0 0-15,-1 0-16,1 0 31,0 0-15,-1 0-1,1 0 1,0 0-1,-1 0 1,1 0 0,0 0-1,-1 0 1,1 0 0,-1 0 15,1 0-16,0 0 17,-1 0-1,1 0 0,0 0-31,-1 0 31,1 0-31,0 0 16,-1 0-16,1 0 31,-1 0-15,1 0 15,0 0-31,-1 0 16,1 0-16,0 0 15,-1 0-15,-17 18 16,18-18-16,0 0 16,-1 0-1,1 0 1,-1 0 0,1 0-1,0 0 16,-1 0-15,1 0 31,0 0-31,-1 0 15,1 0-16,-18 17 1,18-17 0,-1 0 62,-17 18-78,18-18 15,0 0 1,-18 18 0,17-18-16,-17 17 31,18-17-15,17 0-1,-35 36-15,18-36 16,-1 0-1,-34 0 110,-1 0-93,0 0-17,1 0 1,-1 0 0,1 0-1,-1 0 16,0 0-31,1 0 16,-1 0 0,0 0 15,1 0-15,-1 0-16,0 0 31,1 0 0,-1 0-15,0 0-1,1 0-15,-1 0 16,1 0 0,-1 0-1,0 0 1,1 0-1,-1 0 1,0 0 0,1 0-16,-1 0 31,0 0-31,1 0 16,-1 0-16,1 0 15,-1 0-15,0 0 16,1 0-1,-1 0-15,0 0 16,1 0 0,-1 0 15,0 0-31,1 0 16,-1 0-1,1 0-15,-1 0 16,0 0-16,1 0 15,-1 0-15,0 0 16,1 0-16,-1 0 16,0 0-1,18 17-15,-17-17 16,-1 0 0,0 0 15,1 0-16,-1 0 1,1 0 0,-1 0-16,0 0 15,1 0 1,-1 0 0,0 0-1,1 0 1,17 18-16,-18-18 15,0 0-15,1 0 16,-1 0 0,1 0-1,-1 0 1,0 0 0,1 0-1,-1 0 1,0 0-1,1 0-15,-1 0 32,0 17-17,1-17 1,-1 0 0,1 0-1,-1 0-15,0 0 0,1 0 16,-1 0-1,0 0 1,1 0 0,-1 0-16,0 0 31,18 18-31,-17-18 16,-1 0-16,0 0 15,1 0-15,-1 0 16,1 0-1,-1 0-15,0 0 16,1 0 0,-1 0-16,0 0 15,1 0 1,-1 0 0,0 0-16,1 0 31,17 18-31,-18-18 15,1 0 1,-1 0 0,0 0-1,1 0 1,-1 0 0,0 0-16,1 0 15,-1 0 16,36 0 173,-1 0-204,1 0 31,0 17-31,-1-17 31,1 0-31,0 0 16,-1 0-1,1 0 1,-1 0 0,1 0-16,0 0 15,-1 0 1,1 0-1,0 0 1,-1 0 0,1 0-1,0 0-15,-1 0 16,1 0-16,-1 0 16,1 0-16,0 0 15,-1 0-15,1 0 16,0 0-16,-1 0 15,1 0-15,0 0 16,-1 0-16,1 0 16,0 0-1,-1 0 1,1 0-16,-1 0 16,1 0-1,0 0 1,-1 0-16,1 0 15,0 0-15,-1 0 16,-17 18 0,18-18-16,0 0 15,-1 0 1,1 0 0,-1 0-16,1 0 15,0 0-15,-1 0 16,1 0-16,0 0 15,-1 0-15,1 0 16,0 0-16,-1 0 16,-17 18-1,18-18-15,-1 0 0,1 0 16,0 0-16,-1 0 16,19 0-1,-19 0 1,1 0-16,0 0 15,-1 0 1,1 0 0,0 0-16,-1 0 15,1 0 1,-1 0-16,-17 17 16,36-17-1,-19 0 1,1 0-1,0 0-15,-1 0 16,1 0-16,0 0 16,-1 0-1,1 0-15,-1 0 16,1 0-16,0 0 16,-1 0-1,1 0-15,0 0 16,-1 0-1,1 0-15,0 0 16,-1 0 0,1 0-1,-1 0-15,1 0 16,0 0-16,-1 0 16,1 0-16,0 0 15,-1 0-15,1 0 16,0 0-1,-1 0 1,1 0 15,0 0 1,-1 0-32,-17 18 31,18-18-31,-1 0 15,1 0 32,0 0-31,-18 18 15,17-18 47,-17 17-62,0 1 46,0 0-30,0-1 61,0 1-61,-17-18-32,-1 0 15,0 0 1,1 0-16,17 17 16,-18-17-1,1 0 1,-1 0-1,0 0 1,1 0 0,-1 0-1,0 0 1,1 0-16,-1 0 16,0 0-1,18 18 1,-17-18-16,-1 0 15,0 0 1,1 0-16,-1 0 16,1 0-1,-1 0 1,0 0 0,1 0-16,-1 0 15,0 0 1,1 0-16,-1 0 15,0 0 1,1 0-16,-1 0 16,1 0-1,-1 0-15,0 0 16,1 0 0,-1 0-16,0 0 15,1 0 1,-1 0-1,0 0 1,1 0 0,-1 0-1,1 0-15,-1 0 32,0 0-17,1 0-15,-1 0 16,0 0-1,1 0 1,-1 0 0,0 0-16,1 0 31,-1 0-31,0 0 16,1 0-1,-1 0-15,1 0 16,-1 0-1,0 0 1,1 0 0,-1 0 15,0 0-15,1 0-1,-1 0 1,0 0-1,1 0 17,-1 0-32,1 0 31,-1 0 0,0 0 0,1 0-15,-1 0 15,0 0-15,1 0 0,-1 0-16,0 0 15,1 0 1,17-18-1,-18 18 1,1 0-16,-1 0 16,0 0-1,1 0 1,-1 0 0,0 0-1,1 0 16,-1 0-15,0 0 0,1 0-16,-1 0 15,0 0 1,1 0 0,-1 0-16,1 0 31,-1 0-31,0 0 15,1 0 1,17-17 0,-18 17-1,0 0 1,18-18-16,-17 18 16,-1 0-16,0 0 15,1 0 1,-1 0-1,1 0 17,-1 0-1,0 0-15,1 0 15,-1 0 31,36 0 95,-1 0-157,1 0 15,0 0 1,-1 0-1,1 0 1,-1 0 47,1 0-32,0 0 0,-1 0-31,1 0 16,0 0-1,-1 0-15,1 0 16,0 0 0,-1 0-1,1 0 1,-1 0-16,1 0 0,0 0 15,17 0-15,-17 0 0,-1 0 16,1 0-16,0 0 0,-1 0 16,1 0-16,0 0 0,-1 0 15,1 0 1,-1 0-16,1 0 0,0 0 16,-18 18-16,17-18 15,1 0-15,0 0 0,17 0 16,-17 0-16,17 0 15,-18 0-15,1 0 16,0 0-16,-1 0 16,1 0-16,0 0 15,-1 0-15,1 0 16,-53 0 109,17 0-125,-17 0 16,17 0-16,-17 0 0,17 0 15,-17 0-15,17 0 0,1 0 16,-1 17-16,0-17 0,1 0 0,-1 0 15,-17 0-15,17 18 16,1-18-16,-1 18 0,0-18 16,1 0-16,-1 0 15,0 0-15,1 0 16,-1 0-16,18 17 16,-18-17-16,1 0 0,-1 0 15,0 0 1,1 0-16,-1 0 15,1 0-15,-1 0 16,0 0 0,18 18-16,-17-18 15,-1 0 1,18 18-16,-18-18 16,1 0 15,-1 0-16,0 0-15,1 0 16,-1 0 0,1 0-1,-1 0-15,0 0 16,1 0 0,-1 0-1,0 0-15,1 0 16,-1 0 171,18 17-109,35-17-62,-17 0-16,17 0 16,1 0-16,-19 0 15,1 0 1,-1 0 0,1 0-16,0 0 31,-1 0-16,1 0 1,17 0 0,-17 0-16,0 0 15,-1 0 1,1 0 15,-1 0-15,1 0-1,0 0-15,-1 0 16,1 0 0,0 0-1,-1 0 1,1 0 0,0 0-1,-1 0 1,1 0-16,0 0 15,-1 0 1,1 0 0,-1 0-1,1 0 1,0 0 0,-1 0-16,1 0 0,0 0 15,-1 0-15,19 0 16,-19 0-16,1 0 15,-1 0-15,1 0 0,0 0 16,-1 0 0,1 0-1,0 0 1,-1 0 0,1 0 15,0 0-16,-1 0 17,1 0-17,-1 0 1,1 0 0,0 0-16,-1 0 15,1 0 1,0 0-16,-1 0 15,1 0 1,0 0 0,-1 0-16,1 0 15,0 0-15,-1 0 0,1 0 16,-1 0-16,1 0 16,0 0-16,-1 0 15,1 0-15,0 0 31,-1 0-31,1 0 16,0 0 0,-1 0-1,1 0 1,-1 0 0,1 0-1,0 0 1,-1 0-1,1 0 1,0 0-16,-1 0 16,1 0-1,0 0-15,-1 0 16,1 0 0,-1 18-1,1-18 1,0 0 15,-1 0-15,1 0-1,0 0 1,-1 0 62,1 0-78,17 0 0,-35 18 16,36-1-16,-19-17 15,1 0-15,-1 0 0,1 0 16,-18 18 171,0-1-155,-18-17-1,1 18-31,-1-18 0,1 0 16,-1 18-1,0-18-15,1 0 16,-1 0-1,0 0 17,1 0-17,-1 0 1,0 0 0,1 0-1,-1 0-15,0 0 16,1 0-16,-1 0 31,1 0-15,-1 0-16,0 0 31,1 0-31,-1 0 16,0 0-16,1 0 15,-1 0 1,0 0-1,1 0-15,-1 0 16,1 0 0,17 17-16,-18-17 15,0 0-15,1 0 16,-1 0-16,0 0 16,1 0-16,-1 0 15,0 0-15,1 0 16,-1 0-16,1 0 15,-1 0 1,0 0 0,1 0-1,-1 0-15,0 0 16,1 0-16,-1 0 16,0 0-1,1 0 16,-1 0-31,0 0 16,1 0 0,-1 0-1,1 0 1,-1 0 0,0 0-1,1 0 16,-1 0-31,0 0 47,1 0-31,-1 0 0,0 0-16,1 0 15,-1 0 1,1 0-1,-1 0 1,0 0 0,1 0-1,-1 0 17,0 0-32,1 0 15,-1 0 1,0 0-1,1 0-15,-1 0 16,1 0 0,-1 0-1,0 0 1,1 0-16,-1 0 0,0 0 16,1 0-1,-1 0-15,0 0 16,1 0-1,-1 0 1,0 0-16,1 0 16,-1 0-1,-17 0 1,17 0 0,1 0-1,-1 0 1,0 0-16,1 0 15,-1 0 17,0 0-17,1 0 1,-1 0-16,1 0 16,17 18-16,-18-18 0,0 0 15,1 0 16,-1 0-31,0 0 0,1 0 16,17 18 62,0-1-78,-18-17 0,18 18 16,-18-18-1,1 0-15,17 18 0,0-1 94,0 1-94,0-1 78,0 1-46,17-18-1,1 0-16,-18 18 1,18-18-16,-1 0 0,1 0 16,0 0-1,-1 0 1,1 0-16,0 0 16,-1 0-16,18 0 15,-17 0-15,17 0 16,-17 0-16,0 0 15,-1 0-15,1 0 16,0 0 0,-1 0-1,1 0 1,-1 0-16,1 0 16,17 0-1,-17 0 1,0 0-16,-1 0 15,1 0 1,0 0 0,-1 0 31,1 0-32,0 0-15,-1 0 16,-17-18-1,18 18-15,-1 0 16,1 0-16,0 0 0,-1 0 16,1 0-1,0 0 1,-1 0-16,1 0 31,0 0 0,-1 0-15,-17-18 0,18 18-16,-1 0 15,1 0 1,0 0-16,-1 0 16,1 0-1,0 0 1,-1 0-1,1 0 1,0 0 0,-1 0-1,1 0 1,-1 0 0,1 0-1,0 0 32,-1 0 0,1 0-31,0 0 30,-1 0-46,1 0 16,0 0 0,-1 0-1,1 0-15,0 0 16,-1 0 0,1 0-1,-1 0 1,1 0-1,0 0 1,-1 0 0,1 0-16,0 0 31,-1 0-31,1 0 16,0 0-1,-1 0 1,1 0-1,-1 0-15,1 0 16,0 0 0,-1 0-16,1 0 15,0 0 1,-1 0 0,1 0 15,0 0-31,-1 0 15,1 0-15,-1 0 16,1 0-16,0 0 16,-1 0-1,1 0-15,0 0 16,-1 0 0,19 0-16,-19 0 31,1 0 16,0 0-32,-1 0 1,1 18-16,-1-18 16,1 0-1,-18 18-15,18-18 16,-18 17 140,0 1-156,0 0 16,0-1-16,0 1 47,-18-18-1,0 0-46,18 18 16,-17-18 0,-1 0-1,1 0 17,-1 0-32,0 0 31,1 0-16,-1 0-15,0 0 16,1 0-16,-1 0 16,0 0-1,1 0 17,-1 0-1,0 0-16,1 0 17,-1 0-32,1 0 15,-1 0 17,0 0-32,1 0 15,-1 0 1,0 0-1,1 0 1,-1 0-16,0 0 16,1 0-1,-18 0-15,17 0 16,0 0 15,1 0-31,-1 0 16,0 0-1,1 0 1,-1 0 0,0 0-1,1 0 17,-1 0-1,1 0 0,-1 0-31,0 0 31,18 17-31,-17-17 16,-1 0 0,0 0-16,1 0 15,-1 0 1,18 18-1,-18-18-15,1 0 0,-1 0 16,0 0-16,1 0 16,-1 0-1,1 0 1,-1 0 15,0 0 0,1 0-31,-1 0 16,0 0 0,1 0-1,-1 0-15,0 0 16,1 0-16,-1 0 16,1 0-1,-1 0-15,0 0 31,1 0-15,-1 0 0,0 0-1,1 0 1,-1 0 0,0 0-1,1 0 1,-1 0-16,1 0 15,-1 0 1,0 0-16,1 0 16,-1 0-16,0 0 15,1 0-15,-1 0 32,0 0-1,1 0-31,-1 0 15,0 0 1,-17 0 0,18 0-1,-1 0 17,0 0-1,1 0-31,-1 0 15,0 0 1,1 0 15,-1 0-31,0 0 16,1 0 0,-1-18-1,1 18-15,-1 0 16,0 0 15,1 0 0,-1 0-31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9:22.77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600F30-EC3A-487B-8061-98434E560DDA}" emma:medium="tactile" emma:mode="ink">
          <msink:context xmlns:msink="http://schemas.microsoft.com/ink/2010/main" type="writingRegion" rotatedBoundingBox="5560,17558 7676,17578 7665,18680 5549,18660"/>
        </emma:interpretation>
      </emma:emma>
    </inkml:annotationXML>
    <inkml:traceGroup>
      <inkml:annotationXML>
        <emma:emma xmlns:emma="http://www.w3.org/2003/04/emma" version="1.0">
          <emma:interpretation id="{A14E5640-8680-46E4-875E-11530C9ED80B}" emma:medium="tactile" emma:mode="ink">
            <msink:context xmlns:msink="http://schemas.microsoft.com/ink/2010/main" type="paragraph" rotatedBoundingBox="5560,17558 7676,17578 7665,18680 5549,18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D4BA41-E56A-4AC2-B9D6-F07C147A7B3B}" emma:medium="tactile" emma:mode="ink">
              <msink:context xmlns:msink="http://schemas.microsoft.com/ink/2010/main" type="line" rotatedBoundingBox="5560,17558 7676,17578 7665,18680 5549,18660"/>
            </emma:interpretation>
          </emma:emma>
        </inkml:annotationXML>
        <inkml:traceGroup>
          <inkml:annotationXML>
            <emma:emma xmlns:emma="http://www.w3.org/2003/04/emma" version="1.0">
              <emma:interpretation id="{8BCE4528-11AD-4A67-81C0-A203A09A03EF}" emma:medium="tactile" emma:mode="ink">
                <msink:context xmlns:msink="http://schemas.microsoft.com/ink/2010/main" type="inkWord" rotatedBoundingBox="5560,17558 7676,17578 7665,18680 5549,18660"/>
              </emma:interpretation>
              <emma:one-of disjunction-type="recognition" id="oneOf0">
                <emma:interpretation id="interp0" emma:lang="ru-RU" emma:confidence="0">
                  <emma:literal>Т</emma:literal>
                </emma:interpretation>
                <emma:interpretation id="interp1" emma:lang="ru-RU" emma:confidence="0">
                  <emma:literal>ж</emma:literal>
                </emma:interpretation>
                <emma:interpretation id="interp2" emma:lang="ru-RU" emma:confidence="0">
                  <emma:literal>Ж</emma:literal>
                </emma:interpretation>
                <emma:interpretation id="interp3" emma:lang="ru-RU" emma:confidence="0">
                  <emma:literal>,</emma:literal>
                </emma:interpretation>
                <emma:interpretation id="interp4" emma:lang="ru-RU" emma:confidence="0">
                  <emma:literal>а</emma:literal>
                </emma:interpretation>
              </emma:one-of>
            </emma:emma>
          </inkml:annotationXML>
          <inkml:trace contextRef="#ctx0" brushRef="#br0">141 21 0,'17'0'187,"1"0"-156,0 0-15,-1 0 15,1 0-15,0 0 0,-1 0-1,1 0 1,-1 0-16,1 0 15,0 0-15,-1 0 16,1 0-16,0 0 16,-1 0-1,1 0 1,0 0 15,-1 0 0,1 0-31,-1 0 16,1 0 0,0 0-16,-1 0 15,1 0-15,0 0 16,-1 0 0,1 0 15,0 0 0,-1 0-15,1 0 46,0 0-46,-1 0-16,1 0 15,-1 0 17,1 0-17,0 0 1,-1 0-16,1 0 16,0 0 15,-1 0-31,1 0 31,0 0 0,-1 0-15,-17 18-16,18-18 0,-1 0 16,-17 18-16,18-18 15,0 0 1,-1 0-16,1 0 15,0 0 1,-1 0 0,1 0-16,0 0 31,-18 17-15,17-17-16,1 0 15,-1 0-15,1 0 16,0 0-1,-1 0 17,1 0-32,0 0 47,-1 0-47,1 0 31,0 0-16,-1 0-15,1 0 32,0 0-17,-1 0 32,1 0-47,-18 18 16,17-18-1,1 0 1,0 0 0,-1 0 15,1 0-15,0 0-1,-1 0 32,1 0-31,0 0 15,-1 0-15,1 0-1,-1 0 1,1 0-1,0 0 1,-1 0 0,1 0 15,0 0-15,-1 0 15,1 0-16,0 0-15,-1 0 79,1 0-64,-1 0 1,1 0-1,0 0 1,-1 0 0,1 0-1,0 0 1,-1 0-16,1 0 16,0 0-1,-1 0 1,1 0-1,0 0-15,-1 0 32,1 0-17,-1 0 1,1 0 0,0 0-1,-1 0 32,1 0-31,0 0 15,-18 18 141,0-1-157,0 1-15,-18-18 16,0 0-16,18 18 16,-17-18-16,-1 0 15,18 17 1,-18-17-16,1 0 0,-1 0 16,1 0 15,-1 0-16,0 0 1,1 0 0,-1 0 15,0 0-15,1 0-16,-1 0 31,0 0 0,1 0 0,-1 0-31,0 0 32,1 0-17,-1 0 1,1 0-16,-1 0 15,0 0 1,1 0 0,-1 0-1,0 0 1,1 0 0,-1 0-1,0 0 1,1 0 15,-1 0 0,1 0-15,-1 0 0,0 0-1,1 0 16,-1 0 1,0 0-17,1 0-15,-1 0 16,0 0 31,1 0-32,-1 0 1,1 0 15,-1 0-15,0 0 0,1 0-1,-1 0 16,0 0-15,1 0 0,-1 0-1,0 0 1,1 0 0,-1 0 15,0 0-31,1 0 31,-1 0-15,1 0-1,-1 0 1,0 0 0,1 0 15,-1 0 0,0 0 16,1 0-31,-1 0 30,0 0-14,1 0-17,-1 0 1,1 0 31,-1 0-32,0 0 1,1 0 15,-1 0 16,0 0-31,1 0-1,-1 0 1,0 0 15,1 0-15,-1 0 0,1 0-1,-1 0 1,0 0-1,1 0-15,-1 0 16,0 0 0,1 0-1,-1 0 1,0 0 0,1 0 15,-1 0-16,0 0 17,1 0-32,-1 0 15,1 0 1,-1 0 0,0 0-1,1 0 16,-1 0-15,0 0 15,1 0-31,-1 0 16,0 0 31,1 0-16,-1 0-15,1 0 15,-1 0 16,0 0 15,36 0 157,0 0-188,-1 0-15,1 18 0,-1-18-1,1 0 1,0 0-1,-1 0 1,1 0 0,0 0-1,-1 0 17,1 0-32,0 0 46,-18 17-14,17-17-32,1 0 15,-1 0 17,1 0-1,0 0 0,-1 0-15,1 0-1,0 0 1,-1 0-16,1 0 31,0 0-31,-1 0 0,1 0 16,0 0-1,-1 0-15,1 0 16,-1 0 0,1 0-1,0 0-15,-1 0 32,1 0-32,0 0 15,-1 0-15,1 0 16,0 0-1,-1 0-15,1 0 16,-1 0-16,1 0 31,0 0-15,-1 0 0,1 0-16,0 0 15,-1 0 16,1 0-15,0 0-16,-1 0 16,1 0-1,-1 0 1,1 0 0,0 0-1,-1 0 1,1 0-1,0 0-15,-1 0 16,1 0-16,0 0 16,-18 18-1,17-18-15,1 0 16,0 0 0,-1 0-16,1 0 15,-1 0 1,1 0-16,0 0 15,-1 0 1,1 0 0,0 0-1,-1 0 1,1 0 0,0 0-16,-1 0 15,1 0 1,-18 18-16,17-18 15,1 0-15,0 0 16,-1 0 0,1 17-1,0-17-15,-1 0 16,19 0 0,-19 0-16,1 0 15,-1 0 1,1 0-1,0 0-15,-1 0 16,1 0 0,0 18-16,-1-18 15,1 0 1,0 0 0,-1 0-1,1 0 1,0 0-1,-18 18-15,35-18 63,-18 0-32,-34 0 79,-1 0-110,-17 0 15,17 0-15,1 0 16,-19 0-16,36 17 0,-35-17 15,0 0-15,17 0 16,-17 0-16,17 0 16,1 0-16,-1 0 15,0 0-15,1 0 16,-1 0 0,0 0-1,1 0-15,-1 0 16,0 0-16,1 0 15,-1 0-15,1 0 16,-1 0-16,0 0 0,1 0 16,-1 0-16,0 0 15,1 0 17,-1 0-17,0 0 1,1 0-16,-1 0 15,1 0 1,-1 0 0,0 0-1,1 0-15,-1 0 16,-17 0 0,17 0-16,0 0 15,1 0-15,-1 0 0,0 0 0,1 0 16,-1 0-16,1 0 15,-1 0-15,0 0 16,1 0 0,-1 0-16,0 0 15,1 0 1,-1 0 0,0 0-1,1 0-15,-1 0 31,1 0-15,-1 0-16,0 0 16,1 0-1,-1 0-15,0 0 16,1 0-16,-1 0 16,0 0-16,1 0 15,-1 0-15,1 0 16,-1 0-1,0 0-15,18-17 16,-17 17-16,-1 0 0,0 0 16,1 0-16,-1 0 15,0 0-15,1 0 16,-1 0 0,0 0-16,1 0 15,-1 0 1,1 0-1,-1 0-15,0 0 16,1 0 31,-1 0-31,0 0-1,1 0-15,-1 0 16,0 0-1,1 0-15,-1 0 79,1 0-48,-1 0-16,0 0-15,36 0 219,0 0-203,-1 0-16,-17 17 15,18 1-15,-1-18 0,19 0 16,-19 18 0,1-18-16,0 0 0,-1 0 0,1 0 15,17 0 1,-17 0 15,-1 0-15,1 0-16,0 0 15,-1 0-15,19 17 16,-19-17-16,1 0 0,0 18 0,-1-18 0,1 0 16,0 0-16,-1 0 0,18 0 15,-17 0-15,0 0 16,-1 0-16,1 0 16,0 0-16,-1 0 0,1 0 0,0 0 15,-1 0-15,1 0 31,-1 0-31,1 0 16,0 0-16,-1 0 16,1 0-1,0 0 1,-1 0-16,1 0 16,0 0-1,-1 0 1,1 0-16,-1 0 0,19 0 0,-19 0 0,1 0 31,-18 18-31,18-18 0,-1 0 0,1 0 0,0 0 0,-1 0 0,19 0 16,-19 0-1,1 0-15,-1 0 0,1 0 16,17 0-16,-17 0 31,0 0-31,-1 0 16,1 0-16,0 0 15,-1 0-15,1 0 16,-1 0 0,1 0-16,0 0 0,17 0 31,-17 0-31,-1 17 16,1-17-16,0 0 0,-1 0 15,1 0 1,-1 0-1,1 0 1,0 0-16,-1 0 16,1 0-16,0 0 15,-1 0 1,1 0-16,0 0 16,-18 18-1,17-18-15,1 0 16,0 0-16,-1 17 15,1-17-15,17 0 0,-17 18 16,-1-18-16,1 0 0,0 18 0,-1-18 16,-34 0 93,-1 0-93,0 0-16,1 0 15,-1 0 1,0 0-16,1 0 16,-1 0-1,1 0-15,-1 0 16,-17 0-16,17 0 15,0 0-15,-17 0 16,17 0-16,-17 0 16,17 0-16,1 0 15,-1 0-15,1 0 0,-1 0 16,0 0-16,1 0 0,-1 0 16,-17 0-16,17 0 15,-17 0-15,17 0 16,1 0-16,-1 0 0,-17 0 15,17 0 1,0 0-16,-17 0 0,0 0 16,17 0-1,1 0-15,-1 0 16,0 0-16,1 0 0,-1 0 16,0 0-1,1-18-15,-19 18 0,19 0 16,-1 0-16,0 0 15,1 0-15,-18 0 16,17 0 0,0 0-16,1 0 0,-1 0 15,0 0-15,-17 0 16,17 0-16,1 0 16,-1 0-16,1 0 0,-1 0 15,0 0-15,1 0 0,-1 0 16,0 0-16,1 0 15,-1 0 1,0 0 0,1 0-16,-1 0 15,1 0-15,-19 0 16,19 0-16,-1 0 16,0 0-16,1 0 0,-1 0 15,0 0 1,1 0-16,-1 0 15,0 0-15,1 0 16,-1 0-16,1 0 16,-1 0 15,0 0-15,1 0-16,-1 0 15,0 0 1,1 0-1,-1 0-15,0 0 16,1 0 0,-1 0-1,1 0 1,-1 0 0,0 0-1,1 0 1,-1 0-1,0 0 1,1 0-16,-1 0 16,0 0-1,1 0-15,-1 0 16,-17 0 46,17 0-46,1 0 0,17 18 31,0-1-32,0 1 1,0 0-1,17-18 1,-17 17 0,18-17-16,0 0 0,-1 0 15,1 0-15,-1 0 16,1 0 0,0 0-1,-1 0-15,1 0 16,0 0-16,-1 0 15,1 0-15,0 0 16,-1 0-16,1 0 16,-1 0-16,1 0 15,0 0-15,-1 0 16,1 0-16,0 0 0,-1 0 16,1 0-16,17 0 15,-17 0-15,-1 0 16,1 0-16,0 0 15,-1 18-15,1-18 0,0 0 16,-1 0 0,1 0-16,0 0 15,-1 0-15,1 0 16,0 0-16,-1 0 0,1 0 16,17 0-1,-17 0-15,-1 0 16,-17 18-1,18-18-15,0 0 0,-1 0 16,1 0 0,0 0-16,-1 0 0,1 0 15,-1 0-15,1 0 0,17 0 16,-17 0 0,0 0-16,-1 0 0,1 0 15,0 0-15,-1 0 16,1 0-16,-1 0 15,1 0 1,0 0-16,-1 0 16,1 0-16,0 0 15,-18 17-15,17-17 16,1 0-16,0 0 16,-1 0-16,1 0 0,0 0 15,-1 0-15,18 0 16,1 0-1,-19 0-15,1 0 16,0 0-16,-1 0 16,1 0-16,0 0 15,-1 0-15,1 0 16,-1 0-16,1 0 16,0 0-16,-18 18 0,17-18 15,1 0-15,0 0 16,-1 0-1,1 0 17,0 0-17,-1 0-15,1 0 16,-1 0 0,1 0 46,-18 17-46,18-17-16,-1 0 15,-17 18-15,18-18 16,17 0-16,-17 0 16,0 18-16,-18-1 0,17-17 15,1 0-15,0 0 0,-1 0 16,-17 18 171,-17-18-93,-1 0-78,0 0-1,1 0-15,-1 0 16,0 0-16,1 0 16,-1 0-16,-17 0 15,17 0-15,0 0 16,1 0-16,-1 0 0,-17 0 15,17 0-15,-17 0 16,17 0-16,1 0 0,-19 0 16,19 0-16,-1 0 15,-17 0-15,17 0 16,-17 0-16,17 0 0,1 0 16,-1 0-16,0 0 0,1 0 15,-1 0-15,1 0 0,-1 0 16,0 0-16,-17 0 15,17 0-15,1 0 16,-1 0-16,0 0 16,1 0-1,-1 0 1,0 0-16,1 0 16,-1 0-1,1 0 1,-1 0-16,0 0 31,1 0-15,-1 0-1,0 0 1,1 0-16,-1 0 31,0 0-15,1 0-1,-1 0-15,1 0 0,-19 0 16,19 0 0,-1 0-1,0 0 1,1 0 0,-1 0-1,0 0-15,1 0 31,-1 0-31,1 0 16,-1 0-16,0 0 16,1 0-1,-1 0-15,0 0 16,1 0 0,-1 0-16,0 0 15,1 0 1,-1 0-1,0 0-15,1 0 16,-1 0-16,1 0 16,-1 0-16,0 0 15,1 0 1,-1 0 0,0 0 15,1-18-31,-1 18 15,0 0 32,1 0-47,-1 0 16,1 0 0,-1 0 140,0 0-156,18 18 47,0 0 31,0-1-63,18-17 1,-18 18 0,18-18-16,-18 18 15,17-18-15,1 0 16,-1 0 0,1 0-1,0 0 1,-1 0-16,1 0 15,0 0 1,-1 0-16,1 0 16,0 0-16,-1 0 15,1 0-15,-1 0 16,1 0-16,0 0 16,-1 0-16,1 0 0,0 0 15,-1 0-15,1 0 16,0 0-1,-1 0-15,1 0 16,0 0-16,17 0 0,-18 0 16,1 17-16,0-17 15,-1 0-15,1 0 0,0 18 16,-1-18-16,19 0 16,-1 0-1,-18 0-15,1 0 16,0 0-1,-1 0-15,1 0 16,0 0-16,-1 0 16,19 0-1,-19 0-15,18 0 16,-17 0 0,0 0-16,17 0 15,-17 0 1,-1 0-1,1 0 1,0 0 0,-1 0-16,1 0 15,0 0 1,-1 0-16,1 0 16,-1 0-1,1 0 1,0 0-16,-1 0 0,1 17 15,0-17-15,-1 0 16,1 0-16,0 0 16,-1 0-16,1 0 15,-1 0 1,1 0 0,0 0-1,-1 0 1,1 0 46,0 0-46,-1 0-16,1 0 16,0 0-1,-1 0 1,1 0 15,-18 18-15,17 0-1,1-18 17,0 0-32,-1 0 31,1 0 0,0 0-15,-1 0-16,-17 17 0,18-17 15,-18 18 1,18-18 0,-1 0-16,1 0 125,-18 18 0,0-1-125,-18-17 15,1 0-15,-1 0 16,0 0-1,1 0-15,-1 0 0,0 0 16,1 0-16,-1 0 0,0 0 0,1 0 16,-1 0-1,1 0 1,-1 0-16,0 0 16,1 0-1,-1 0-15,0 0 16,1 0-1,-1 0-15,0 0 16,1 0 0,17-17-1,-18 17-15,1 0 0,-1 0 16,0 0 0,1 0-16,-1 0 0,0 0 15,-17 0 1,17 0-16,1 0 15,-1 0-15,1 0 0,-19 0 16,19 0 0,-19 0-1,19 0 1,-1 0 0,0 0-16,1 0 15,-1 0 1,0 0-1,1 0-15,-1 0 16,1 0 0,-1 0-1,0 0-15,1 0 16,-1 0 0,0 0-16,1 0 15,-1 0 1,0 0-16,1 0 15,-1 0-15,1 0 16,-1 0 0,0 0-1,1 0-15,-1 0 16,0 0-16,1 0 0,-1 0 16,0 0-1,1 0 1,-1 0-1,1 0 1,-1 0 0,0 0 15,1 0-15,17-18-16,-18 18 31,0 0-31,1 0 31,-1 0-31,0 0 16,1 0-16,-1 0 15,0 0 1,1 0 0,-1 0-1,1 0 16,-1 0 1,0 0-1,1 0-31,-1 0 16,0 0-1,1 0 16,-1 0-31,0 0 16,1 0 31,-1 0-31,1 18 15,17-1-31,-18-17 0,0 0 47,18 18-16,0 0 63,0-1-16,0 1 78,18-18-140,0 0-1,-1 0 1,-17 18-16,18-18 16,-1 0-1,1 0-15,0 0 16,-1 0-1,1 0-15,0 0 32,-1 0-32,1 0 31,0 0-15,-1 0-16,1 0 15,-1 0 1,1 0-1,0 0 32,-1 0-31,1 0 0,0 0-1,-1 0 1,1 0-16,0 0 31,-1 0-15,1 0-1,0 0 17,-1 0-17,1 0 1,-1 0-1,1 0-15,0 0 16,-1 0 0,1 0-1,0 0 1,-1 0 0,1 0 15,0 0-16,-1 0 1,1 0 0,-1 0-1,1 0 1,0 0-16,-1 0 16,1 0-1,0 0 1,-1 0-16,1 0 15,0 0 1,-1 0 0,-17 17-1,18-17-15,-1 0 16,1 0 0,0 0-1,-1 0 1,1 0-16,0 0 15,-1 0 1,1 0-16,0 0 16,-1 0-1,1 0 1,0 0 0,-1 0-1,1 0 1,-1 0-1,1 0-15,0 0 16,-1 0 0,1 0-1,0 0 1,-1 0-16,1 0 31,0 0-15,-1 0-1,1 0 1,-18 18-16,17-18 47,-17 17-31,18-17-16,0 0 15,-1 0-15,1 0 16,0 0 15,-1 0-15,1 0-16,0 0 15,-1 0 1,1 0 0,-1 0-16,1 0 15,-18 18-15,18-18 16,-1 0-1,1 0 1,0 0-16,-1 0 16,1 0 15,0 0-31,-1 0 16,-17 18-1,18-18 1,0 0 46,-1 0-15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19:55.83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36 11 0,'18'0'187,"-1"0"-140,1 0-31,-18 17 15,35-17-15,-17 0 31,-18 18-47,17-18 31,1 0-31,0 0 15,-1 0 1,-17 18 0,18-18-1,0 0-15,-1 0 16,1 0 0,0 0-1,-1 0 1,1 0-16,-1 0 15,1 0 1,0 0 0,-1 0-16,1 0 15,0 0 1,-1 0 0,1 0-1,0 0-15,-1 0 16,1 0-1,0 0 32,-1 0 16,1 0 15,-36 0 16,18-18-79,-17 18-15,-1 0 16,0 0-16,1 0 16,-1 0-16,18-18 15,-35 18-15,17 0 16,0 0-16,1 0 0,-1 0 15,0 0 1,18-17-16,-17 17 31,-1 0-31,1 0 16,-1 0 0,0 0 15,1 0-16,-1 0 1,0 0 31,36 0 187,0 0-218,-1 0 0,1 0-16,0 0 15,-1 0 1,1 0-16,-1 0 31,1 0-15,0 0-1,17 0 17,-17 0-17,-1 0-15,1 0 16,0 0-1,-1 0 1,1 0 0,0 0-1,-1 0 17,1 0-1,-1 0-16,1 0 1,0 0 0,-1 0-16,1 0 31,0 0-15,-1 0-16,1 0 15,0 0 1,-1 0-1,1 0 1,-1 0 15,1 0 16,0 0-16,-1 0-31,1 0 47,0 0-15,-1 0-17,1 0 1,0 0-1,-1 0 1,1 0 0,-1 0-1,1 0 1,0 0 15,-1 0-15,1 0-1,0 0 17,-1 0-1,1 0-15,0 0 15,-1 0-16,1 0 17,0 0-1,-1 0-15,1 0 15,-1 0 0,1 0 0,0 0-15,-1 0 15,1 0 0,0 0-31,-1 0 16,1 0 0,0 0 15,-1 0-15,1 0-1,-1 0 1,1 0-1,0 0 48,-1 0-16,1 0-47,0 0 31,-1 0 0,1 0 1,0 0-17,-1 0 32,-17 17-31,18-17 15,-1 0 0,1 0 0,0 0 1,-1 0-1,1 0 0,0 0-31,-1 0 31,1 0 16,0 0-31,-1 0 15,1 0 0,0 0-31,-18 18 16,17-18 0,-17 18 312,-17-18-250,17 17-78,-18-17 31,0 0 0,18 18-31,-17-18 16,-1 0 218,0 0-234,1 0 16,-1 0 0,0 0 15,18 18-15,-17-18-1,-1 0 16,0 0-31,1 0 32,-1 0-1,1 0 0,-1 0-15,0 0 15,1 0-15,-1 0-1,0 0 1,1 0 31,-1 0-16,0 0-15,1 0 15,-1 0 0,1 0 16,17 17-47,-18-17 31,0 0-15,1 0 15,-1 0 0,0 0 16,1 0-15,-1 0-32,0 0 15,1 0 1,-1 0-1,1 0 1,-1 0 15,0 0 16,1 0-31,-1 0-1,0 0 1,1 0 0,-1 0 31,0 0-32,1 0 16,-1 0-31,0 0 32,1 0-32,-1 0 31,1 0 0,-1 0-15,0 0 15,1 0-15,17 18-1,-18-18 1,0 0 15,1 0 0,-1 0-15,0 0 0,1 0 15,-1 0-15,1 0-1,-1 0 1,0 0 15,1 0 16,-1 0-16,0 0 0,1 0 16,-1 0 0,0 0-31,1 0-1,-1 0 32,1 0-15,-1 0-17,0 0 1,1 0-1,-1 0 32,0 0-47,1 0 16,-1 0 15,0 0-15,1 0 15,-1 0-15,0 0 15,1 0 0,-1 0-31,1 0 31,-1 0-31,0 0 47,1 0-15,-1 0-1,0 0-16,1 0 32,-1 0-15,0 0-17,1 0 16,-1 17 16,1-17-31,-1 0 62,0 0-62,1 0 46,17 18 16,0 0-15,17-18-32,1 0 0,-18 17 1,18-17-32,-1 0 0,1 0 31,-18 18-16,17-18-15,1 0 0,0 0 63,-1 0-47,-17 18 15,18-18-31,0 0 15,-1 0 32,1 0-15,0 0-17,-1 0 1,1 0-1,-18 17-15,17-17 0,1 0 16,0 0 0,-1 0-1,1 0 1,0 0 15,-1 0-31,1 0 31,0 0-15,-1 0 0,-17 18-1,18-18-15,0 0 16,-1 0 15,1 0-15,-1 0-1,1 0 1,0 0 0,17 0-16,-17 0 31,-1 0-15,1 0-1,0 0-15,-1 0 16,1 0-1,-1 0 17,1 0-17,0 0 1,-1 0-16,1 0 31,0 0-15,-1 0-1,1 0 32,0 0-15,-1 0-17,1 0 1,-1 0-16,1 0 15,0 0 1,-1 0 31,1 0-31,0 0-1,-1 0 1,1 0-16,0 0 31,-1 0 0,1 0 16,0 0-31,-1 0 93,1 0-62,-1 0 0,1 0-16,0 0-15,-1 0-1,1 0 17,0 0-17,-1 0 17,1 0-1,0 0 0,-1 0-31,1 0 31,-1 0 1,1 0-17,0 0 1,-1 0-1,1 0 48,0 0-47,-1 0-1,1 0 32,0 0-31,-1 0 31,1 0-32,-1 0 32,1 0 16,0 0-32,-1 0 16,1 0-16,0 0 16,-1 0-16,1 0-15,0 0 171,-1 0-156,1 0 126,0 0-110,-18 18-1,0-1 126,0 1-140,-18-18-1,0 0 0,1 0-15,-1 0 15,0 0-15,1 0 15,17 18-31,-18-18 47,0 0-32,1 0 17,-1 0-17,0 0 16,1 0 1,-1 0-17,1 0 1,-1 0 0,0 0 15,1 0-31,-1 0 15,0 0 17,1 0-17,-1 0 1,0 17 0,1-17 15,-1 0-16,1 0-15,-1 0 63,0 0-16,1 0 31,-1 0-78,0 0 31,1 0 0,-1 0-15,0 0 15,1 0-15,-1 0 31,1 0-32,-1 0 17,0 0-17,1 0 1,-1 0 0,0 0 15,1 0-16,-1 0 48,0 0-47,1 0 30,-1 0-30,0 0 0,1 0 31,-1 0-1,1 0-46,-1 0 16,0 0 0,1 0 15,-1 0-15,0 0 15,1 0-16,-1 0 1,0 0 0,1 0 62,-1 0-47,1 0 0,-1 0 16,0 0-16,1 0 16,-1 0 78,0 0-125,1 0 16,-1 0 15,0 0 0,1 0 1,-1 0-32,1 0 15,-1 0 1,0 0 15,1 0-15,-1 0 15,0 0-15,1 0 15,-1 0-15,0 0-1,1 0 16,-1 0 1,0 0-17,1 0 32,-1 0-31,1 0 187,-1 0-187,0 0 15,1 0 16,-1 0-32,0 0 17,1 0-17,-1 0 79,0 0 15,1 0-109,-1 0 16,1 0 0,17-17-16,-18 17 46,0 0-14,1 0-1,17 17 110,-18-17-126,18 18 1,-18-18-1,18 17-15,0 1 172,18-18-125,0 0-16,-1 0-31,1 0 0,-18 18 16,18-18 15,-1 0 1,1 0-17,-1 0-15,-17 17 16,18-17-16,0 0 15,-1 0 1,1 0-16,0 0 31,-1 0-15,1 0 15,0 0-15,-1 0 15,1 0-15,-1 0 31,1 0-16,0 0-16,-1 0 17,1 0-1,0 0 16,-1 0-32,1 0 1,0 0 15,-1 0-15,1 0 0,0 0 15,-1 0 0,1 0-31,-1 0 16,1 0 15,0 0-15,-1 0-16,1 0 0,0 0 15,-1 0 16,1 0-31,0 0 16,-1 0 0,1 0 31,-1 0-32,1 0-15,0 0 31,-1 0-31,1 0 32,0 0-17,-1 0 17,1 0-1,0 0-16,-1 0 32,1 0-47,-1 0 32,1 0-1,0 0 0,-1 0 0,1 0-15,0 0 15,-1 0 0,1 0-15,0 0 15,-1 0-15,1 0 31,0 0-47,-1 0 15,1 0 17,-1 0 15,1 0-47,0 0 31,-18 18-16,17-18-15,1 0 47,0 0-47,-1 0 32,1 0-17,0 0 1,-1 0-16,1 0 15,-18 18 17,17-18-32,1 0 31,0 0 0,-1 0-15,1 0 15,0 0-15,-1 0 15,1 0-15,0 0-1,-1 0 1,1 0-1,-1 0 1,1 0 0,0 0-1,-1 0 17,1 0-32,0 0 15,-1 0 16,1 0-15,0 0 15,-1 0 1,1 0 61,-18 17-30,18-17-1,-18 18-46,17-18 0,-17 18 15,0-1-16,0 1 1,-17-18 93,-1 0-77,0 0 30,1 0-46,-1 0 15,0 0 0,1 0-15,-1 0 15,0 0-15,1 0 15,-1 0-15,0 0 31,1 0-32,-1 0 32,1 0 0,-1 0-31,0 0-1,1 0 1,-1 0 31,0 0-16,1 0-15,-1 0-1,0 0 32,1 0-16,-1 0-15,1 0-16,-1 0 31,0 0-15,1 0 15,-1 0 0,0 0-15,1 0 15,-1 0 16,0 0-31,1 0 15,-1 0 0,1 0 32,-1 0-48,0 0 17,1 0 14,-1 0 1,0 0-31,1 0 15,-1 0 16,0 0-16,1 0 16,-1 0-31,0 0 15,1 0-15,-1 0-1,1 0 17,-1 0 30,0 0 1,1 0-32,-1 0 0,0 0 0,1 0 1,-1 0-17,0 0 1,1 0 15,-1 0 16,1 0-31,-1 0 93,0 0-93,1 0 30,-1 0-30,0 0 31,1 0-16,-1 0 16,0 0 0,1 0-31,-1 0 46,1 0-31,-1 0 1,0 0-17,18 17 1,-17-17 15,-1 0-15,0 0 15,1 0-15,-1 0-1,0 0 1,1 0-1,-1 0-15,0 0 16,1 0 31,-1 0-16,1 0-15,-1 0-1,0 0 32,1 0-15,-1 0-32,0 0 31,1 0-16,-1 0 17,0 0-17,1 0 1,-1 0 31,1 0-16,-1 0-15,0 0 109,1 0-94,-1 0-15,18 36-16,-18-36 31,18 17-16,-17-17 17,17 18-1,0 0-15,0-1-16,0 1 31,17-18 125,1 0-140,0 0 46,-1 0-46,1 0-1,0 0 32,-1 0-47,1 0 16,-1 0 0,1 0 15,0 0 16,-1 0-47,1 0 15,0 0-15,-1 0 32,1 0-1,0 0-16,-1 0 17,1 0-17,-1 0 1,1 0 0,0 0-1,-1 0-15,1 0 16,0 0-1,-1 0 1,1 0 0,0 0-1,-1 0 17,1 0-1,0 0-31,-1 0 15,1 0 17,-1 0-32,1 0 15,0 0 1,-1 0 15,1 0-15,0 0-16,-1 0 31,1 0 16,0 0-16,-1 0 0,1 0 1,-1 0 15,1 0-16,0 0-16,-18-18-15,17 18 16,1 0 15,0 0-31,-1 0 16,1 0 0,0 0-1,-1 0 16,1 0-31,-1 0 32,1 0-17,0 0 17,-1 0-1,1 0-16,0 0 17,-1 0-1,1 0-31,0 0 31,-1 0-31,1 0 31,0 0-31,-1 0 16,1 0 15,-1 0-15,1 0 0,0 0-1,-1 0 1,1 0 15,0 0-31,-1 0 31,1 0-15,0 0 0,-1 0-16,1 0 31,-1 0-16,1 0 1,0 0 0,-1 0 15,1 0-15,0 0 15,-1 0-16,1 0 1,0 0 0,-1 0 31,1 0-16,-1 0-31,1 0 31,0 0 0,-1 0-15,1 0 0,0 0 15,-1 0 0,1 0 0,0 0-31,-1 0 16,1 0 46,0 0-15,-18 18 47,0 0-63,0-1-15,0 1 0,0-1 62,-18-17 15,18 18-61,-18-18-1,1 0 0,-1 0 0,0 0-15,1 0 0,-1 0 15,0 0-15,1 0-1,-1 0 1,0 0 15,1 0-15,-1 0 31,1 0-32,-1 0 1,0 0 15,1 0-15,-1 0-1,18 18 17,-18-18-17,1 17 1,-1-17 15,0 0-15,1 0 15,-1 0 0,1 0-31,-1 0 31,0 0 1,1 0-1,-1 0 16,0 0-16,1 0-15,-1 0-16,0 0 15,1 0 1,-1 0 15,1 0 16,-1 0-47,0 0 47,1 0-16,-1 0 63,0 0-78,1 0 15,-1 0 0,0 0 0,1 0 1,-1 0-1,0 0 0,1 0 63,-1 0-79,18-17 17,-17 17-17,-1 0 63,0 0 16,18-18-31,-17 18-48,-1 0 1,0 0 93,1 0-62,-1 0 63,0 0-95,1 0 32,-1 0-16,1 0 16,-1 0-31,0 0 15,1 0 16,-1 0-16,0 0-15,1 0 31,-1 0 15,0 0 48,1 0-95,-1 0 16,1 0-31,-1 0 16,0 0 0,1 0-1,-1 0 32,0 0-16,1 0-31,-1 0 16,0 0 0,1 0-1,-1 0-15,0 0 32,1 0-17,-1 0 16,1 0 1,-1 0 30,0 0-46,1 0 15,-1 0-15,0 0 15,1 0 0,17 18 16,-18-18-16,0 0-15,18 17-16,-17-17 141,17 18-95,0 0 33,-18-18-64,18 17 1,0 1-1,-17-18 17,17 18 296,17-18-313,1 0 32,-1 0 0,1 0-31,0 0 78,-1 0-79,1 0 32,0 0-31,-1 0 15,19 0 31,-19 0-30,1 0-17,-1 0 48,1 0-32,0 0-15,-1 0 15,1 0-15,0 0 15,-1 0-16,1 0 17,0 0-17,-1 0 1,1 0 15,0 0-31,-1 0 31,1 0-31,-1 0 16,1 0 0,0 0-1,-1 0 17,1 0-32,0 0 62,-1 0-15,1 0-31,0 0 15,-1 0-16,1 0 48,-1 0-32,1 0-31,0 0 31,-1 0 16,1 0-31,0 0 0,-1 0-1,1 0 32,0 0-31,-1 0 15,1 0-31,-1 0 16,1 0-1,0 0 16,-1 0-15,1 0 0,0 0 46,-1 0-31,1 0 16,0 0 0,-1 0-31,1 0 15,0 0-31,-1 0 16,1 0 31,-1 0-32,1 0 1,0 0-1,-1 0 17,1 0-17,0 0 1,-1 0 15,1 0 0,0 0 1,-1 0-17,1 0 32,-1 0 0,1 0-16,0 0-15,-1 0 0,1 0 46,0 0-46,-1 0-1,1 0 1,0 0 15,-1 0 16,1 0-16,-1 0-15,1 0 15,0 0-15,-1 0 15,1 0-15,0 0 15,-1 0 0,1 0-15,0 0 31,-1 0-16,1 0 0,0 0-15,-1 0 15,1 0 32,-18 17-32,17-17-31,1 0 156,0 0-140,-1 0 187,1 0-141,-18 18-46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9:57.35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 43 0,'17'0'109,"1"0"-109,0 0 63,-1 0-48,1 0 32,0 0-47,-1 0 31,1 0 1,0 0-17,-1 0 1,1 0 0,-1 0 77,1 0-46,0 0-47,-1 0 31,1 0 1,0 0 15,-1 0-16,1 0 31,0 0-15,-1 0-31,1 0-1,-1 0 1,1 0 31,0 0-16,-1 0-15,1 0-1,-18-18 1,18 18 0,-1 0 46,1 0-15,0 0-47,-18-18 31,35 18-31,-17 0 16,-1 0-16,1 0 16,-1 0-16,1 0 31,0 0-16,-1 0 1,1 0 31,0 0-47,-1 0 47,1 0-32,0 0 32,-1 0-31,1 0 0,-1 0-1,1 0 16,0 0-31,-1 0 32,1 0-32,-18 18 15,35-18-15,-17 0 16,0 0 0,-1 0-1,1 0 1,-1 0-16,1 0 31,0 0-15,-1 0-16,1 0 31,0 0-15,-1 0-1,1 0 1,0 0-1,-1 0 1,1 0 0,0 0-1,-1 0 1,1 0 0,-1 0 15,1 0-16,0 0 17,-1 0-1,1 0 0,0 0-31,-1 0 31,1 0-31,0 0 16,-1 0-16,1 0 31,-1 0-15,1 0 15,0 0-31,-1 0 16,1 0-16,0 0 15,-1 0-15,-17 18 16,18-18-16,0 0 16,-1 0-1,1 0 1,-1 0 0,1 0-1,0 0 16,-1 0-15,1 0 31,0 0-31,-1 0 15,1 0-16,-18 17 1,18-17 0,-1 0 62,-17 18-78,18-18 15,0 0 1,-18 18 0,17-18-16,-17 17 31,18-17-15,17 0-1,-35 36-15,18-36 16,-1 0-1,-34 0 110,-1 0-93,0 0-17,1 0 1,-1 0 0,1 0-1,-1 0 16,0 0-31,1 0 16,-1 0 0,0 0 15,1 0-15,-1 0-16,0 0 31,1 0 0,-1 0-15,0 0-1,1 0-15,-1 0 16,1 0 0,-1 0-1,0 0 1,1 0-1,-1 0 1,0 0 0,1 0-16,-1 0 31,0 0-31,1 0 16,-1 0-16,1 0 15,-1 0-15,0 0 16,1 0-1,-1 0-15,0 0 16,1 0 0,-1 0 15,0 0-31,1 0 16,-1 0-1,1 0-15,-1 0 16,0 0-16,1 0 15,-1 0-15,0 0 16,1 0-16,-1 0 16,0 0-1,18 17-15,-17-17 16,-1 0 0,0 0 15,1 0-16,-1 0 1,1 0 0,-1 0-16,0 0 15,1 0 1,-1 0 0,0 0-1,1 0 1,17 18-16,-18-18 15,0 0-15,1 0 16,-1 0 0,1 0-1,-1 0 1,0 0 0,1 0-1,-1 0 1,0 0-1,1 0-15,-1 0 32,0 17-17,1-17 1,-1 0 0,1 0-1,-1 0-15,0 0 0,1 0 16,-1 0-1,0 0 1,1 0 0,-1 0-16,0 0 31,18 18-31,-17-18 16,-1 0-16,0 0 15,1 0-15,-1 0 16,1 0-1,-1 0-15,0 0 16,1 0 0,-1 0-16,0 0 15,1 0 1,-1 0 0,0 0-16,1 0 31,17 18-31,-18-18 15,1 0 1,-1 0 0,0 0-1,1 0 1,-1 0 0,0 0-16,1 0 15,-1 0 16,36 0 173,-1 0-204,1 0 31,0 17-31,-1-17 31,1 0-31,0 0 16,-1 0-1,1 0 1,-1 0 0,1 0-16,0 0 15,-1 0 1,1 0-1,0 0 1,-1 0 0,1 0-1,0 0-15,-1 0 16,1 0-16,-1 0 16,1 0-16,0 0 15,-1 0-15,1 0 16,0 0-16,-1 0 15,1 0-15,0 0 16,-1 0-16,1 0 16,0 0-1,-1 0 1,1 0-16,-1 0 16,1 0-1,0 0 1,-1 0-16,1 0 15,0 0-15,-1 0 16,-17 18 0,18-18-16,0 0 15,-1 0 1,1 0 0,-1 0-16,1 0 15,0 0-15,-1 0 16,1 0-16,0 0 15,-1 0-15,1 0 16,0 0-16,-1 0 16,-17 18-1,18-18-15,-1 0 0,1 0 16,0 0-16,-1 0 16,19 0-1,-19 0 1,1 0-16,0 0 15,-1 0 1,1 0 0,0 0-16,-1 0 15,1 0 1,-1 0-16,-17 17 16,36-17-1,-19 0 1,1 0-1,0 0-15,-1 0 16,1 0-16,0 0 16,-1 0-1,1 0-15,-1 0 16,1 0-16,0 0 16,-1 0-1,1 0-15,0 0 16,-1 0-1,1 0-15,0 0 16,-1 0 0,1 0-1,-1 0-15,1 0 16,0 0-16,-1 0 16,1 0-16,0 0 15,-1 0-15,1 0 16,0 0-1,-1 0 1,1 0 15,0 0 1,-1 0-32,-17 18 31,18-18-31,-1 0 15,1 0 32,0 0-31,-18 18 15,17-18 47,-17 17-62,0 1 46,0 0-30,0-1 61,0 1-61,-17-18-32,-1 0 15,0 0 1,1 0-16,17 17 16,-18-17-1,1 0 1,-1 0-1,0 0 1,1 0 0,-1 0-1,0 0 1,1 0-16,-1 0 16,0 0-1,18 18 1,-17-18-16,-1 0 15,0 0 1,1 0-16,-1 0 16,1 0-1,-1 0 1,0 0 0,1 0-16,-1 0 15,0 0 1,1 0-16,-1 0 15,0 0 1,1 0-16,-1 0 16,1 0-1,-1 0-15,0 0 16,1 0 0,-1 0-16,0 0 15,1 0 1,-1 0-1,0 0 1,1 0 0,-1 0-1,1 0-15,-1 0 32,0 0-17,1 0-15,-1 0 16,0 0-1,1 0 1,-1 0 0,0 0-16,1 0 31,-1 0-31,0 0 16,1 0-1,-1 0-15,1 0 16,-1 0-1,0 0 1,1 0 0,-1 0 15,0 0-15,1 0-1,-1 0 1,0 0-1,1 0 17,-1 0-32,1 0 31,-1 0 0,0 0 0,1 0-15,-1 0 15,0 0-15,1 0 0,-1 0-16,0 0 15,1 0 1,17-18-1,-18 18 1,1 0-16,-1 0 16,0 0-1,1 0 1,-1 0 0,0 0-1,1 0 16,-1 0-15,0 0 0,1 0-16,-1 0 15,0 0 1,1 0 0,-1 0-16,1 0 31,-1 0-31,0 0 15,1 0 1,17-17 0,-18 17-1,0 0 1,18-18-16,-17 18 16,-1 0-16,0 0 15,1 0 1,-1 0-1,1 0 17,-1 0-1,0 0-15,1 0 15,-1 0 31,36 0 95,-1 0-157,1 0 15,0 0 1,-1 0-1,1 0 1,-1 0 47,1 0-32,0 0 0,-1 0-31,1 0 16,0 0-1,-1 0-15,1 0 16,0 0 0,-1 0-1,1 0 1,-1 0-16,1 0 0,0 0 15,17 0-15,-17 0 0,-1 0 16,1 0-16,0 0 0,-1 0 16,1 0-16,0 0 0,-1 0 15,1 0 1,-1 0-16,1 0 0,0 0 16,-18 18-16,17-18 15,1 0-15,0 0 0,17 0 16,-17 0-16,17 0 15,-18 0-15,1 0 16,0 0-16,-1 0 16,1 0-16,0 0 15,-1 0-15,1 0 16,-53 0 109,17 0-125,-17 0 16,17 0-16,-17 0 0,17 0 15,-17 0-15,17 0 0,1 0 16,-1 17-16,0-17 0,1 0 0,-1 0 15,-17 0-15,17 18 16,1-18-16,-1 18 0,0-18 16,1 0-16,-1 0 15,0 0-15,1 0 16,-1 0-16,18 17 16,-18-17-16,1 0 0,-1 0 15,0 0 1,1 0-16,-1 0 15,1 0-15,-1 0 16,0 0 0,18 18-16,-17-18 15,-1 0 1,18 18-16,-18-18 16,1 0 15,-1 0-16,0 0-15,1 0 16,-1 0 0,1 0-1,-1 0-15,0 0 16,1 0 0,-1 0-1,0 0-15,1 0 16,-1 0 171,18 17-109,35-17-62,-17 0-16,17 0 16,1 0-16,-19 0 15,1 0 1,-1 0 0,1 0-16,0 0 31,-1 0-16,1 0 1,17 0 0,-17 0-16,0 0 15,-1 0 1,1 0 15,-1 0-15,1 0-1,0 0-15,-1 0 16,1 0 0,0 0-1,-1 0 1,1 0 0,0 0-1,-1 0 1,1 0-16,0 0 15,-1 0 1,1 0 0,-1 0-1,1 0 1,0 0 0,-1 0-16,1 0 0,0 0 15,-1 0-15,19 0 16,-19 0-16,1 0 15,-1 0-15,1 0 0,0 0 16,-1 0 0,1 0-1,0 0 1,-1 0 0,1 0 15,0 0-16,-1 0 17,1 0-17,-1 0 1,1 0 0,0 0-16,-1 0 15,1 0 1,0 0-16,-1 0 15,1 0 1,0 0 0,-1 0-16,1 0 15,0 0-15,-1 0 0,1 0 16,-1 0-16,1 0 16,0 0-16,-1 0 15,1 0-15,0 0 31,-1 0-31,1 0 16,0 0 0,-1 0-1,1 0 1,-1 0 0,1 0-1,0 0 1,-1 0-1,1 0 1,0 0-16,-1 0 16,1 0-1,0 0-15,-1 0 16,1 0 0,-1 18-1,1-18 1,0 0 15,-1 0-15,1 0-1,0 0 1,-1 0 62,1 0-78,17 0 0,-35 18 16,36-1-16,-19-17 15,1 0-15,-1 0 0,1 0 16,-18 18 171,0-1-155,-18-17-1,1 18-31,-1-18 0,1 0 16,-1 18-1,0-18-15,1 0 16,-1 0-1,0 0 17,1 0-17,-1 0 1,0 0 0,1 0-1,-1 0-15,0 0 16,1 0-16,-1 0 31,1 0-15,-1 0-16,0 0 31,1 0-31,-1 0 16,0 0-16,1 0 15,-1 0 1,0 0-1,1 0-15,-1 0 16,1 0 0,17 17-16,-18-17 15,0 0-15,1 0 16,-1 0-16,0 0 16,1 0-16,-1 0 15,0 0-15,1 0 16,-1 0-16,1 0 15,-1 0 1,0 0 0,1 0-1,-1 0-15,0 0 16,1 0-16,-1 0 16,0 0-1,1 0 16,-1 0-31,0 0 16,1 0 0,-1 0-1,1 0 1,-1 0 0,0 0-1,1 0 16,-1 0-31,0 0 47,1 0-31,-1 0 0,0 0-16,1 0 15,-1 0 1,1 0-1,-1 0 1,0 0 0,1 0-1,-1 0 17,0 0-32,1 0 15,-1 0 1,0 0-1,1 0-15,-1 0 16,1 0 0,-1 0-1,0 0 1,1 0-16,-1 0 0,0 0 16,1 0-1,-1 0-15,0 0 16,1 0-1,-1 0 1,0 0-16,1 0 16,-1 0-1,-17 0 1,17 0 0,1 0-1,-1 0 1,0 0-16,1 0 15,-1 0 17,0 0-17,1 0 1,-1 0-16,1 0 16,17 18-16,-18-18 0,0 0 15,1 0 16,-1 0-31,0 0 0,1 0 16,17 18 62,0-1-78,-18-17 0,18 18 16,-18-18-1,1 0-15,17 18 0,0-1 94,0 1-94,0-1 78,0 1-46,17-18-1,1 0-16,-18 18 1,18-18-16,-1 0 0,1 0 16,0 0-1,-1 0 1,1 0-16,0 0 16,-1 0-16,18 0 15,-17 0-15,17 0 16,-17 0-16,0 0 15,-1 0-15,1 0 16,0 0 0,-1 0-1,1 0 1,-1 0-16,1 0 16,17 0-1,-17 0 1,0 0-16,-1 0 15,1 0 1,0 0 0,-1 0 31,1 0-32,0 0-15,-1 0 16,-17-18-1,18 18-15,-1 0 16,1 0-16,0 0 0,-1 0 16,1 0-1,0 0 1,-1 0-16,1 0 31,0 0 0,-1 0-15,-17-18 0,18 18-16,-1 0 15,1 0 1,0 0-16,-1 0 16,1 0-1,0 0 1,-1 0-1,1 0 1,0 0 0,-1 0-1,1 0 1,-1 0 0,1 0-1,0 0 32,-1 0 0,1 0-31,0 0 30,-1 0-46,1 0 16,0 0 0,-1 0-1,1 0-15,0 0 16,-1 0 0,1 0-1,-1 0 1,1 0-1,0 0 1,-1 0 0,1 0-16,0 0 31,-1 0-31,1 0 16,0 0-1,-1 0 1,1 0-1,-1 0-15,1 0 16,0 0 0,-1 0-16,1 0 15,0 0 1,-1 0 0,1 0 15,0 0-31,-1 0 15,1 0-15,-1 0 16,1 0-16,0 0 16,-1 0-1,1 0-15,0 0 16,-1 0 0,19 0-16,-19 0 31,1 0 16,0 0-32,-1 0 1,1 18-16,-1-18 16,1 0-1,-18 18-15,18-18 16,-18 17 140,0 1-156,0 0 16,0-1-16,0 1 47,-18-18-1,0 0-46,18 18 16,-17-18 0,-1 0-1,1 0 17,-1 0-32,0 0 31,1 0-16,-1 0-15,0 0 16,1 0-16,-1 0 16,0 0-1,1 0 17,-1 0-1,0 0-16,1 0 17,-1 0-32,1 0 15,-1 0 17,0 0-32,1 0 15,-1 0 1,0 0-1,1 0 1,-1 0-16,0 0 16,1 0-1,-18 0-15,17 0 16,0 0 15,1 0-31,-1 0 16,0 0-1,1 0 1,-1 0 0,0 0-1,1 0 17,-1 0-1,1 0 0,-1 0-31,0 0 31,18 17-31,-17-17 16,-1 0 0,0 0-16,1 0 15,-1 0 1,18 18-1,-18-18-15,1 0 0,-1 0 16,0 0-16,1 0 16,-1 0-1,1 0 1,-1 0 15,0 0 0,1 0-31,-1 0 16,0 0 0,1 0-1,-1 0-15,0 0 16,1 0-16,-1 0 16,1 0-1,-1 0-15,0 0 31,1 0-15,-1 0 0,0 0-1,1 0 1,-1 0 0,0 0-1,1 0 1,-1 0-16,1 0 15,-1 0 1,0 0-16,1 0 16,-1 0-16,0 0 15,1 0-15,-1 0 32,0 0-1,1 0-31,-1 0 15,0 0 1,-17 0 0,18 0-1,-1 0 17,0 0-1,1 0-31,-1 0 15,0 0 1,1 0 15,-1 0-31,0 0 16,1 0 0,-1-18-1,1 18-15,-1 0 16,0 0 15,1 0 0,-1 0-31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8:05.86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F40C2C-8BBA-4118-A4F6-1B81C537C92A}" emma:medium="tactile" emma:mode="ink">
          <msink:context xmlns:msink="http://schemas.microsoft.com/ink/2010/main" type="writingRegion" rotatedBoundingBox="5469,17611 7643,17546 7674,18599 5500,18664"/>
        </emma:interpretation>
      </emma:emma>
    </inkml:annotationXML>
    <inkml:traceGroup>
      <inkml:annotationXML>
        <emma:emma xmlns:emma="http://www.w3.org/2003/04/emma" version="1.0">
          <emma:interpretation id="{4FE6F411-3C6F-406F-BDB6-60B44D853A2E}" emma:medium="tactile" emma:mode="ink">
            <msink:context xmlns:msink="http://schemas.microsoft.com/ink/2010/main" type="paragraph" rotatedBoundingBox="5469,17611 7643,17546 7674,18599 5500,18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0A2E3F-76BE-45E4-9C00-A7ECEC728DE5}" emma:medium="tactile" emma:mode="ink">
              <msink:context xmlns:msink="http://schemas.microsoft.com/ink/2010/main" type="line" rotatedBoundingBox="5469,17611 7643,17546 7674,18599 5500,18664"/>
            </emma:interpretation>
          </emma:emma>
        </inkml:annotationXML>
        <inkml:traceGroup>
          <inkml:annotationXML>
            <emma:emma xmlns:emma="http://www.w3.org/2003/04/emma" version="1.0">
              <emma:interpretation id="{88202539-23DB-41ED-A0D5-4F1F7CFFC9C2}" emma:medium="tactile" emma:mode="ink">
                <msink:context xmlns:msink="http://schemas.microsoft.com/ink/2010/main" type="inkWord" rotatedBoundingBox="5469,17611 7643,17546 7674,18599 5500,18664"/>
              </emma:interpretation>
              <emma:one-of disjunction-type="recognition" id="oneOf0">
                <emma:interpretation id="interp0" emma:lang="ru-RU" emma:confidence="0">
                  <emma:literal>,</emma:literal>
                </emma:interpretation>
                <emma:interpretation id="interp1" emma:lang="ru-RU" emma:confidence="0">
                  <emma:literal>в</emma:literal>
                </emma:interpretation>
                <emma:interpretation id="interp2" emma:lang="ru-RU" emma:confidence="0">
                  <emma:literal>Т</emma:literal>
                </emma:interpretation>
                <emma:interpretation id="interp3" emma:lang="ru-RU" emma:confidence="0">
                  <emma:literal>ю</emma:literal>
                </emma:interpretation>
                <emma:interpretation id="interp4" emma:lang="ru-RU" emma:confidence="0">
                  <emma:literal>ж</emma:literal>
                </emma:interpretation>
              </emma:one-of>
            </emma:emma>
          </inkml:annotationXML>
          <inkml:trace contextRef="#ctx0" brushRef="#br0">0 0 0</inkml:trace>
          <inkml:trace contextRef="#ctx0" brushRef="#br0" timeOffset="16688.823">0 0 0,'17'0'140,"1"0"-124,0 0 15,-1 0-15,1 0 15,-1 0-15,1 0-1,0 0-15,-1 0 16,1 0-1,0 0 17,-1 0-32,1 0 31,0 0-15,-1 0-1,1 0 1,-1 0-1,1 0 1,0 0 15,-1 0-31,1 0 16,0 0 15,-1 0-15,1 0-16,0 0 31,-1 0-15,1 0-1,0 0-15,-1 0 16,-17 17 0,18-17-1,-1 0 16,1 0-15,0 0-16,-1 0 31,1 0 16,0 0-31,-1 0-1,1 0 1,0 0 31,-18 18-16,17-18-31,1 0 16,-1 0-1,1 0 1,0 0 15,-1 0-15,1 0 0,0 0 15,-1 0-16,1 0 17,0 0-17,-1 0 1,1 0 15,-1 0 0,-34 0 141,-1 0-156,1 0 0,-1 0-1,0 0-15,1 0 16,-1 0-1,0 0 32,1 0-31,-1 0 0,0 0-1,1-18 1,-1 18-16,1 0 15,52 0 251,-18 0-250,1 0-1,0 0 1,-1 0-16,1 0 31,0 0-31,-1 0 16,1 0-1,0 0 1,-1 0 0,1 0-1,-1 0 1,1 0 0,0 0-1,-1 0 1,1 0-16,0 0 0,-1 0 15,1 0 1,0 0-16,-1 0 0,1 0 16,0 0-1,-1 0-15,1 0 32,-1 0-17,1 0 1,0 0-16,-1 0 31,1 0 0,0 0-15,-1 0 15,1 0-15,0 0-1,-1 0 1,1 0 0,-1 0-1,1 0 1,0 0 15,-1 0-31,1 0 31,0 0-15,-1 0 0,1 0-1,0 0 1,-1 0 0,1 0-1,-1 0-15,1 0 31,0 0-15,-1 0 0,1 0-1,0 0 1,-1 0 0,1 0-1,0 0 16,-1 0-15,1 0 0,0 0 62,-1 0 16,1 0-63,-1 0-31,1 18 31,-18 0 110,-18-18-110,18 17-31,-17-17 0,-1 0 16,1 0-16,-1 0 15,0 18 1,1-18-16,-1 0 15,0 0 1,1 0 0,-1 0-1,0 0-15,1 0 16,-1 0 0,0 0-1,1 0-15,-1 0 16,1 0-1,-1 0 17,0 0-32,18 18 15,-17-18 1,-1 0 0,0 0 15,1 0-31,-1 0 15,0 0 1,18 17 0,-17-17-16,-1 0 0,1 0 15,-1 0 1,0 0 0,1 0-16,-1 0 15,0 0 1,1 0-1,-1 0-15,18 18 0,-18-18 0,1 0 16,-1 0-16,1 0 16,-1 0-1,0 0-15,1 17 32,-1-17-32,0 0 15,-17 0 1,17 0-1,1 0 1,-1 0-16,0 0 16,1 0-16,-1 0 15,1 0-15,-1 0 16,0 0 0,1 0-1,-1 0-15,0 0 16,1 0-1,-1 0 1,0 0-16,1 0 16,-1 0-16,1 0 31,-1 0-31,0 0 31,1 0 0,-1 0-15,0 0 15,1 0-15,-1 0 0,0 0-1,1 0 1,-1 0-1,1 0 1,-1 0 0,0 0 15,1 0-31,-1 0 31,0 0 0,1 0 1,-1 0-17,0 0 17,1 0-17,-1 0-15,0 0 16,1 0-1,-1 0 1,1 0 15,-1 0-31,0 0 32,1 0-17,-1 0 16,0 0-15,1 0 0,17 18 15,-18-18-15,0 0-16,18 18 15,-17-18-15,-1 0 16,1 0 31,-1 0-16,0 0-31,1 0 47,-1 0-32,18 17 1,-35-17 0,35 18 93,17-18-93,-17 18-1,18-18-15,0 0 0,-1 0 16,1 17 0,0-17-16,-1 0 15,1 0 1,-1 0-1,-17 18-15,18-18 16,0 0 0,-1 0-16,1 0 15,0 0 1,-1 0-16,1 0 16,0 0-16,-1 0 15,1 0 1,-1 0-1,1 0 1,0 0-16,-1 0 16,1 0-1,0 0 1,-1 0 0,1 0-16,0 0 15,-1 0 1,1 0-16,0 0 15,-1 0 1,1 0-16,-1 0 16,1 0-1,0 0 1,-1 0-16,1 0 16,0 0-16,-1 0 15,1 0-15,0 0 16,-1 0-1,1 0-15,-1 0 16,1 0 0,0 0-1,-1 0 17,1 0-17,0 0 1,-1 0-1,1 0-15,0 0 32,-1 0-32,1 0 15,-1 0 1,1 0 15,0 0-15,-1 0-1,1 0 17,0 0-32,-1 0 15,1 0 1,0 0-16,-1 0 31,1 0-31,0 0 16,-1 0-1,1 0 1,-1 0-16,1 0 31,0 0-15,-1 0 0,1 0-1,0 0 1,-1 0 15,1 0 0,0 0-31,-1 0 32,1 0-17,-1 0 1,1 0 15,0 0-15,-1 0-1,1 0 1,0 0-16,-1 0 16,1 0-1,0 0 16,-1 0-15,1 0 0,-1 0-1,1 0 1,0 0 15,-1 0-15,1 0 15,0 0 0,-1 0 1,1 0-32,0 0 46,-1 0-14,1 0-17,0 0 17,-1 0-17,1 0 32,-1 0-16,1 0-31,0 0 16,-1 18 0,1-18 30,-18 17-30,0 1 0,18-18-1,-18 18 17,-18-18-17,18 17 1,-18-17-1,1 0-15,-1 18 32,0-18-32,1 0 15,-1 0 17,1 0-17,-1 0-15,0 0 16,1 0 15,-1 0-15,0 0-16,1 0 31,-1 0-31,0 0 16,1 0-16,-1 0 15,0 0 1,1 0-1,-1 0 1,1 0 0,-1 0-1,0 0 1,1 0-16,-1 0 16,0 0-16,-17 0 15,17 0 1,1 0-16,-1 0 15,1 0-15,-1 0 16,0 0 0,-17 0-16,17 0 15,1 0-15,-1 0 16,0 0 0,1 0-16,-1 0 0,1 0 15,-1 0-15,0 0 16,1 0-1,-1 0-15,0 0 16,1 0 0,-1 0-16,0 0 31,1 0-15,-1 0-1,0 0 1,1 0 15,-1 0-15,1 0-16,-1 0 15,0 0 1,1 0 0,-1 0 15,0 0-31,1 0 15,-1 0 17,0 0-32,1 0 31,-1 0 0,1 0-15,-1 0-1,0 17-15,1-17 63,-1 0-63,0 0 31,1 0-15,-1 0-1,0 0 1,1 0 15,-1 0-15,1 0 0,-1 0-1,0 0-15,1 0 0,-1 0 16,0 0 15,1 0-15,-1 0-1,0 0 1,1 0 0,-1 0-1,0 0 1,1 0-1,-1 0 1,1 0 15,-1 0 1,0 0-32,1 0 31,-1 0 0,0 0 16,1 0-16,-1 0-15,0 0-1,1 0 17,-1 0-32,1 0 31,-1 0-31,0 0 16,1 0-16,-1 0 15,18 18-15,-18-18 0,1 0 16,-1 0-16,0 0 15,1 0 1,-1 0 0,1 0-1,-1 0 1,18 18-16,-18-18 16,1 0 15,17 17-31,-18-17 15,0 0-15,1 0 32,17 18-32,0 0 31,-18-18 31,18 17-46,0 1 0,18-18-1,-1 0 1,-17 18 0,18-18-16,0 0 15,-1 0 1,-17 17-16,18-17 15,0 0 1,-1 0 15,-17 18-31,18-18 0,-1 0 16,1 0-16,0 0 16,-1 0-1,1 0 1,0 0-1,-18 17 1,17-17-16,1 0 16,0 0-1,-1 0 1,1 0 0,-1 0-1,1 0 16,0 0-31,-1 0 16,1 0-16,0 0 31,-1 0-31,1 0 16,0 0 0,-1 0-1,1 0-15,-1 0 0,1 0 0,0 0 16,-1 0-16,1 0 15,0 0-15,-1 0 16,1 0-16,0 0 16,-1 0-16,1 0 31,0 0-31,-1 0 16,1 0-1,-1 0 1,1 0-16,0 0 15,-1 0-15,1 0 16,0 0-16,-1 0 16,1 0-1,0 0 1,-1 0-16,1 0 16,-1 0-1,1 0 1,0 0-16,-1 0 15,1 0 1,0 0 0,-1 0-1,1 0 1,0 0 0,-1 0-1,1 0 16,-1 0-31,1 0 16,0 0 0,-1 0-1,1 0 1,0 0 0,-1 0-1,1 0 1,0 0-16,-1 0 15,1 0-15,0 0 32,-1 0-32,1 0 15,-1 0 17,1 0-17,0 0 1,-1 0-1,1 0 1,0 0 0,-1 0-16,1 0 15,0 0 1,-1 0 0,1 0-16,-1 0 15,1 0 1,0 0-1,-1 0 1,1 0 0,0 0-1,-1 0 1,1 0-16,0 0 16,-1 0 15,1 0-16,-1 0 1,1 0-16,0 0 31,-1 0-15,1 36 0,0-36-1,-1 0 1,19 0 78,-19 0-94,1 0 31,-18 17-31,18-17 0,-1 0 0,-17 18 0,18-18 47,-18 18-47,17-18 15,-17 17-15,18-17 16,-18 18 0,0 0 77,-18-18-77,1 0 0,-1 0-1,1 0 1,-1 0-16,0 0 15,1 0 1,-1 0 0,0 0-1,1 0 63,17-18 47,17 18-125,-17-18 32,18 18-17,-18-17 1,18 17-16,-18-18 16,0 0-1,0 1 1,0-1-1,0 0-15,17 18 110,1 0-63,0 0-32,-1 0 1,-17-17 0,18 17-16,-1 0 15,1 0 1,0-18-16,-1 18 15,-17 18 173,0-1-172,0 1-16,0 0 0,0-1 15,-17 1 1,17 0-16,0-1 15,-18-17 1,0 18 0,1-18 62,-1 0-63,1 0-15,-1 0 32,0 0-17,1 0 1,-1 0-16,0 0 16,1 0-1,-1 0-15,0 0 31,1 0-15,-1 0 0,0 0-16,1 0 15,-1 0-15,1 0 16,-1 0-16,0 0 16,1 0-1,-1 0-15,0 0 16,1 0-16,-1 0 15,0 0 1,1 0-16,-1 0 16,1 0-1,-1 0 1,0 0 0,1 0-1,-1 0 1,0 0-1,1 0-15,-1 0 16,0 0 0,1 0 15,-1 0-15,1 0-1,-1 0 1,0 0-1,1 0-15,-1 0 16,0 0-16,1 0 16,-1 0-16,0 0 15,1 0 1,-1 0 15,0 0-31,1 0 16,-1 0-1,1 0 1,-1 0-16,0 0 16,1 0-1,-1 0 1,0 0-16,1 0 31,-1 0-31,0 0 31,1 0-15,-1 0 0,1 0-1,-1 0-15,0 0 16,1 0-16,-1 0 16,0 0-1,1 0 1,-1 0-1,0 0 1,1 0 0,-1 0-1,1 0-15,-1 0 16,0 0 0,1 0-16,-1 0 15,0 0-15,1 0 16,-1 0-1,0 0-15,1 0 16,-1 0 0,0 0-1,1 0-15,-1 0 16,1 0 0,-1 0-1,0 0-15,1 0 16,-1 0-16,0 0 15,1 0-15,-1 0 0,0 0 16,-17 0 0,18 0-16,-1 0 15,18 18-15,-18-18 16,1 0 0,-1 0-1,18 17-15,-18-17 16,1 0-16,-1 0 15,0 0 17,18 18-17,-17-1 17,17 1 30,0 0-15,17-18-16,1 0-15,-18 17-16,18-17 15,-1 0 1,1 0 15,0 0 1,-1 0-32,1 0 15,-18 18-15,18-18 16,-1 0-16,1 0 0,-1 0 15,1 0 1,0 0 0,-1 0-1,1 0 1,0 0-16,-1 0 16,1 0-1,0 0-15,-1 0 16,1 0-1,-1 0 1,1 0-16,0 0 16,-1 0 15,1 0-15,0 0-16,-1 0 15,1 0-15,0 0 16,-1 0-16,1 0 15,0 0 1,-1 0 0,1 0-16,-1 0 15,1 0-15,0 0 16,-1 0-16,1 0 16,0 0-16,-1 0 15,1 0-15,0 0 16,-1 0-1,1 0-15,-1 0 16,1 0 0,0 0-1,-18 18-15,35-18 16,-17 0 0,17 0-16,-17 0 15,-1 0-15,1 0 16,-1 0-16,1 0 15,0 0 1,-1 0 0,1 0-16,0 0 15,-1 0 1,1 0 15,0 0-31,-1 0 16,1 0-1,0 0 1,-1 0-16,1 0 31,-1 0-15,1 0 0,0 0-1,-1 0-15,1 0 16,0 0 15,-1 0-31,1 0 16,0 0-1,-1 0 1,1 0 0,-1 0-16,1 0 15,0 0 1,-1 0-1,1 0 1,0 0 0,-1 0-1,1 0 1,0 0-16,-1 0 16,1 0-1,-1 0 1,1 0-16,0 0 31,-1 0-31,1 0 16,0 0-1,-1 0 1,1 0 0,0 0-1,-1 0-15,-17 17 16,18-17-16,-18 18 15,18-18-15,-1 0 63,1 0-63,-1 0 62,-17 18-46,0-1 93,-17-17-93,-1 0-16,18 18 16,-17-18-1,-1 0 1,18 18-16,-18-18 16,1 0-16,-1 0 31,0 0-16,1 0 1,-1 0 0,18 17-16,-18-17 15,1 0 1,-1 0 0,0 0-1,1 0 16,-1 0-15,1 0 0,-1 0 15,0 0-31,1 0 16,-1 0-1,0 0-15,1 0 16,-1 0-1,0 0 1,1 0-16,-1 0 16,1 0-1,-19 0-15,19 0 16,-1 0 0,0 0-1,1 0 1,-1 0-16,0 0 15,1 0-15,-1 0 16,1 0 0,-19 0-1,19 0 1,-1 0 0,0 0-1,1 0-15,-1 0 31,0 0-15,1 0 0,-1 0-16,0 0 15,1 0 1,-1 0 0,1 0-16,-1 0 31,0 0-31,1 0 47,-1 0-47,0 0 31,1 0-15,-1 0-1,0 0 1,1 0-1,-1 0 1,1 0 15,-1 0-15,0 0 0,1 0-1,-1 0 1,0 0-16,1 0 15,-1 0 17,0 0-1,1 0-15,-1 0-1,1 0 16,-1 0 1,0 0-1,1 0-15,-1 0 15,0 0-16,1 0 1,-1 0-16,0 0 0,1 0 16,-1 0-16,0 0 15,1 0-15,-1 0 16,1 0-16,-1 0 16,0 0-1,1 0 1,-1 0-16,0 0 15,1 0 17,-1 0-32,0 0 15,1 0 1,-1 0 0,1 0 15,-1 0-31,0 0 31,1 0-15,-1 0-1,0 0-15,1 0 16,-1 0 0,0 0-1,36 0 220,0 0-235,-1 0 15,1 0-15,17 0 16,-17 0-16,0 0 15,17 0-15,-18 0 16,19 0-16,-1 0 16,-17 0-16,17 0 0,-17 0 15,17 0-15,0 0 16,0 0-16,1 0 0,-19 0 0,19 0 16,-19 0-16,19 0 0,-19 0 15,1 0-15,17 0 0,-17 0 16,-1 0-16,1 0 0,0 0 15,-1 0-15,1 0 0,0 0 16,-1 0 0,1 0 15,-1 0-15,1 0 15,0 0-16,-1 0 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8:25.0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0,'18'0'94,"0"0"-78,-1 0-16,1 0 31,0 0-31,-1 0 16,1 0 62,0 0-63,-1 0 1,1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9:57.35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 43 0,'17'0'109,"1"0"-109,0 0 63,-1 0-48,1 0 32,0 0-47,-1 0 31,1 0 1,0 0-17,-1 0 1,1 0 0,-1 0 77,1 0-46,0 0-47,-1 0 31,1 0 1,0 0 15,-1 0-16,1 0 31,0 0-15,-1 0-31,1 0-1,-1 0 1,1 0 31,0 0-16,-1 0-15,1 0-1,-18-18 1,18 18 0,-1 0 46,1 0-15,0 0-47,-18-18 31,35 18-31,-17 0 16,-1 0-16,1 0 16,-1 0-16,1 0 31,0 0-16,-1 0 1,1 0 31,0 0-47,-1 0 47,1 0-32,0 0 32,-1 0-31,1 0 0,-1 0-1,1 0 16,0 0-31,-1 0 32,1 0-32,-18 18 15,35-18-15,-17 0 16,0 0 0,-1 0-1,1 0 1,-1 0-16,1 0 31,0 0-15,-1 0-16,1 0 31,0 0-15,-1 0-1,1 0 1,0 0-1,-1 0 1,1 0 0,0 0-1,-1 0 1,1 0 0,-1 0 15,1 0-16,0 0 17,-1 0-1,1 0 0,0 0-31,-1 0 31,1 0-31,0 0 16,-1 0-16,1 0 31,-1 0-15,1 0 15,0 0-31,-1 0 16,1 0-16,0 0 15,-1 0-15,-17 18 16,18-18-16,0 0 16,-1 0-1,1 0 1,-1 0 0,1 0-1,0 0 16,-1 0-15,1 0 31,0 0-31,-1 0 15,1 0-16,-18 17 1,18-17 0,-1 0 62,-17 18-78,18-18 15,0 0 1,-18 18 0,17-18-16,-17 17 31,18-17-15,17 0-1,-35 36-15,18-36 16,-1 0-1,-34 0 110,-1 0-93,0 0-17,1 0 1,-1 0 0,1 0-1,-1 0 16,0 0-31,1 0 16,-1 0 0,0 0 15,1 0-15,-1 0-16,0 0 31,1 0 0,-1 0-15,0 0-1,1 0-15,-1 0 16,1 0 0,-1 0-1,0 0 1,1 0-1,-1 0 1,0 0 0,1 0-16,-1 0 31,0 0-31,1 0 16,-1 0-16,1 0 15,-1 0-15,0 0 16,1 0-1,-1 0-15,0 0 16,1 0 0,-1 0 15,0 0-31,1 0 16,-1 0-1,1 0-15,-1 0 16,0 0-16,1 0 15,-1 0-15,0 0 16,1 0-16,-1 0 16,0 0-1,18 17-15,-17-17 16,-1 0 0,0 0 15,1 0-16,-1 0 1,1 0 0,-1 0-16,0 0 15,1 0 1,-1 0 0,0 0-1,1 0 1,17 18-16,-18-18 15,0 0-15,1 0 16,-1 0 0,1 0-1,-1 0 1,0 0 0,1 0-1,-1 0 1,0 0-1,1 0-15,-1 0 32,0 17-17,1-17 1,-1 0 0,1 0-1,-1 0-15,0 0 0,1 0 16,-1 0-1,0 0 1,1 0 0,-1 0-16,0 0 31,18 18-31,-17-18 16,-1 0-16,0 0 15,1 0-15,-1 0 16,1 0-1,-1 0-15,0 0 16,1 0 0,-1 0-16,0 0 15,1 0 1,-1 0 0,0 0-16,1 0 31,17 18-31,-18-18 15,1 0 1,-1 0 0,0 0-1,1 0 1,-1 0 0,0 0-16,1 0 15,-1 0 16,36 0 173,-1 0-204,1 0 31,0 17-31,-1-17 31,1 0-31,0 0 16,-1 0-1,1 0 1,-1 0 0,1 0-16,0 0 15,-1 0 1,1 0-1,0 0 1,-1 0 0,1 0-1,0 0-15,-1 0 16,1 0-16,-1 0 16,1 0-16,0 0 15,-1 0-15,1 0 16,0 0-16,-1 0 15,1 0-15,0 0 16,-1 0-16,1 0 16,0 0-1,-1 0 1,1 0-16,-1 0 16,1 0-1,0 0 1,-1 0-16,1 0 15,0 0-15,-1 0 16,-17 18 0,18-18-16,0 0 15,-1 0 1,1 0 0,-1 0-16,1 0 15,0 0-15,-1 0 16,1 0-16,0 0 15,-1 0-15,1 0 16,0 0-16,-1 0 16,-17 18-1,18-18-15,-1 0 0,1 0 16,0 0-16,-1 0 16,19 0-1,-19 0 1,1 0-16,0 0 15,-1 0 1,1 0 0,0 0-16,-1 0 15,1 0 1,-1 0-16,-17 17 16,36-17-1,-19 0 1,1 0-1,0 0-15,-1 0 16,1 0-16,0 0 16,-1 0-1,1 0-15,-1 0 16,1 0-16,0 0 16,-1 0-1,1 0-15,0 0 16,-1 0-1,1 0-15,0 0 16,-1 0 0,1 0-1,-1 0-15,1 0 16,0 0-16,-1 0 16,1 0-16,0 0 15,-1 0-15,1 0 16,0 0-1,-1 0 1,1 0 15,0 0 1,-1 0-32,-17 18 31,18-18-31,-1 0 15,1 0 32,0 0-31,-18 18 15,17-18 47,-17 17-62,0 1 46,0 0-30,0-1 61,0 1-61,-17-18-32,-1 0 15,0 0 1,1 0-16,17 17 16,-18-17-1,1 0 1,-1 0-1,0 0 1,1 0 0,-1 0-1,0 0 1,1 0-16,-1 0 16,0 0-1,18 18 1,-17-18-16,-1 0 15,0 0 1,1 0-16,-1 0 16,1 0-1,-1 0 1,0 0 0,1 0-16,-1 0 15,0 0 1,1 0-16,-1 0 15,0 0 1,1 0-16,-1 0 16,1 0-1,-1 0-15,0 0 16,1 0 0,-1 0-16,0 0 15,1 0 1,-1 0-1,0 0 1,1 0 0,-1 0-1,1 0-15,-1 0 32,0 0-17,1 0-15,-1 0 16,0 0-1,1 0 1,-1 0 0,0 0-16,1 0 31,-1 0-31,0 0 16,1 0-1,-1 0-15,1 0 16,-1 0-1,0 0 1,1 0 0,-1 0 15,0 0-15,1 0-1,-1 0 1,0 0-1,1 0 17,-1 0-32,1 0 31,-1 0 0,0 0 0,1 0-15,-1 0 15,0 0-15,1 0 0,-1 0-16,0 0 15,1 0 1,17-18-1,-18 18 1,1 0-16,-1 0 16,0 0-1,1 0 1,-1 0 0,0 0-1,1 0 16,-1 0-15,0 0 0,1 0-16,-1 0 15,0 0 1,1 0 0,-1 0-16,1 0 31,-1 0-31,0 0 15,1 0 1,17-17 0,-18 17-1,0 0 1,18-18-16,-17 18 16,-1 0-16,0 0 15,1 0 1,-1 0-1,1 0 17,-1 0-1,0 0-15,1 0 15,-1 0 31,36 0 95,-1 0-157,1 0 15,0 0 1,-1 0-1,1 0 1,-1 0 47,1 0-32,0 0 0,-1 0-31,1 0 16,0 0-1,-1 0-15,1 0 16,0 0 0,-1 0-1,1 0 1,-1 0-16,1 0 0,0 0 15,17 0-15,-17 0 0,-1 0 16,1 0-16,0 0 0,-1 0 16,1 0-16,0 0 0,-1 0 15,1 0 1,-1 0-16,1 0 0,0 0 16,-18 18-16,17-18 15,1 0-15,0 0 0,17 0 16,-17 0-16,17 0 15,-18 0-15,1 0 16,0 0-16,-1 0 16,1 0-16,0 0 15,-1 0-15,1 0 16,-53 0 109,17 0-125,-17 0 16,17 0-16,-17 0 0,17 0 15,-17 0-15,17 0 0,1 0 16,-1 17-16,0-17 0,1 0 0,-1 0 15,-17 0-15,17 18 16,1-18-16,-1 18 0,0-18 16,1 0-16,-1 0 15,0 0-15,1 0 16,-1 0-16,18 17 16,-18-17-16,1 0 0,-1 0 15,0 0 1,1 0-16,-1 0 15,1 0-15,-1 0 16,0 0 0,18 18-16,-17-18 15,-1 0 1,18 18-16,-18-18 16,1 0 15,-1 0-16,0 0-15,1 0 16,-1 0 0,1 0-1,-1 0-15,0 0 16,1 0 0,-1 0-1,0 0-15,1 0 16,-1 0 171,18 17-109,35-17-62,-17 0-16,17 0 16,1 0-16,-19 0 15,1 0 1,-1 0 0,1 0-16,0 0 31,-1 0-16,1 0 1,17 0 0,-17 0-16,0 0 15,-1 0 1,1 0 15,-1 0-15,1 0-1,0 0-15,-1 0 16,1 0 0,0 0-1,-1 0 1,1 0 0,0 0-1,-1 0 1,1 0-16,0 0 15,-1 0 1,1 0 0,-1 0-1,1 0 1,0 0 0,-1 0-16,1 0 0,0 0 15,-1 0-15,19 0 16,-19 0-16,1 0 15,-1 0-15,1 0 0,0 0 16,-1 0 0,1 0-1,0 0 1,-1 0 0,1 0 15,0 0-16,-1 0 17,1 0-17,-1 0 1,1 0 0,0 0-16,-1 0 15,1 0 1,0 0-16,-1 0 15,1 0 1,0 0 0,-1 0-16,1 0 15,0 0-15,-1 0 0,1 0 16,-1 0-16,1 0 16,0 0-16,-1 0 15,1 0-15,0 0 31,-1 0-31,1 0 16,0 0 0,-1 0-1,1 0 1,-1 0 0,1 0-1,0 0 1,-1 0-1,1 0 1,0 0-16,-1 0 16,1 0-1,0 0-15,-1 0 16,1 0 0,-1 18-1,1-18 1,0 0 15,-1 0-15,1 0-1,0 0 1,-1 0 62,1 0-78,17 0 0,-35 18 16,36-1-16,-19-17 15,1 0-15,-1 0 0,1 0 16,-18 18 171,0-1-155,-18-17-1,1 18-31,-1-18 0,1 0 16,-1 18-1,0-18-15,1 0 16,-1 0-1,0 0 17,1 0-17,-1 0 1,0 0 0,1 0-1,-1 0-15,0 0 16,1 0-16,-1 0 31,1 0-15,-1 0-16,0 0 31,1 0-31,-1 0 16,0 0-16,1 0 15,-1 0 1,0 0-1,1 0-15,-1 0 16,1 0 0,17 17-16,-18-17 15,0 0-15,1 0 16,-1 0-16,0 0 16,1 0-16,-1 0 15,0 0-15,1 0 16,-1 0-16,1 0 15,-1 0 1,0 0 0,1 0-1,-1 0-15,0 0 16,1 0-16,-1 0 16,0 0-1,1 0 16,-1 0-31,0 0 16,1 0 0,-1 0-1,1 0 1,-1 0 0,0 0-1,1 0 16,-1 0-31,0 0 47,1 0-31,-1 0 0,0 0-16,1 0 15,-1 0 1,1 0-1,-1 0 1,0 0 0,1 0-1,-1 0 17,0 0-32,1 0 15,-1 0 1,0 0-1,1 0-15,-1 0 16,1 0 0,-1 0-1,0 0 1,1 0-16,-1 0 0,0 0 16,1 0-1,-1 0-15,0 0 16,1 0-1,-1 0 1,0 0-16,1 0 16,-1 0-1,-17 0 1,17 0 0,1 0-1,-1 0 1,0 0-16,1 0 15,-1 0 17,0 0-17,1 0 1,-1 0-16,1 0 16,17 18-16,-18-18 0,0 0 15,1 0 16,-1 0-31,0 0 0,1 0 16,17 18 62,0-1-78,-18-17 0,18 18 16,-18-18-1,1 0-15,17 18 0,0-1 94,0 1-94,0-1 78,0 1-46,17-18-1,1 0-16,-18 18 1,18-18-16,-1 0 0,1 0 16,0 0-1,-1 0 1,1 0-16,0 0 16,-1 0-16,18 0 15,-17 0-15,17 0 16,-17 0-16,0 0 15,-1 0-15,1 0 16,0 0 0,-1 0-1,1 0 1,-1 0-16,1 0 16,17 0-1,-17 0 1,0 0-16,-1 0 15,1 0 1,0 0 0,-1 0 31,1 0-32,0 0-15,-1 0 16,-17-18-1,18 18-15,-1 0 16,1 0-16,0 0 0,-1 0 16,1 0-1,0 0 1,-1 0-16,1 0 31,0 0 0,-1 0-15,-17-18 0,18 18-16,-1 0 15,1 0 1,0 0-16,-1 0 16,1 0-1,0 0 1,-1 0-1,1 0 1,0 0 0,-1 0-1,1 0 1,-1 0 0,1 0-1,0 0 32,-1 0 0,1 0-31,0 0 30,-1 0-46,1 0 16,0 0 0,-1 0-1,1 0-15,0 0 16,-1 0 0,1 0-1,-1 0 1,1 0-1,0 0 1,-1 0 0,1 0-16,0 0 31,-1 0-31,1 0 16,0 0-1,-1 0 1,1 0-1,-1 0-15,1 0 16,0 0 0,-1 0-16,1 0 15,0 0 1,-1 0 0,1 0 15,0 0-31,-1 0 15,1 0-15,-1 0 16,1 0-16,0 0 16,-1 0-1,1 0-15,0 0 16,-1 0 0,19 0-16,-19 0 31,1 0 16,0 0-32,-1 0 1,1 18-16,-1-18 16,1 0-1,-18 18-15,18-18 16,-18 17 140,0 1-156,0 0 16,0-1-16,0 1 47,-18-18-1,0 0-46,18 18 16,-17-18 0,-1 0-1,1 0 17,-1 0-32,0 0 31,1 0-16,-1 0-15,0 0 16,1 0-16,-1 0 16,0 0-1,1 0 17,-1 0-1,0 0-16,1 0 17,-1 0-32,1 0 15,-1 0 17,0 0-32,1 0 15,-1 0 1,0 0-1,1 0 1,-1 0-16,0 0 16,1 0-1,-18 0-15,17 0 16,0 0 15,1 0-31,-1 0 16,0 0-1,1 0 1,-1 0 0,0 0-1,1 0 17,-1 0-1,1 0 0,-1 0-31,0 0 31,18 17-31,-17-17 16,-1 0 0,0 0-16,1 0 15,-1 0 1,18 18-1,-18-18-15,1 0 0,-1 0 16,0 0-16,1 0 16,-1 0-1,1 0 1,-1 0 15,0 0 0,1 0-31,-1 0 16,0 0 0,1 0-1,-1 0-15,0 0 16,1 0-16,-1 0 16,1 0-1,-1 0-15,0 0 31,1 0-15,-1 0 0,0 0-1,1 0 1,-1 0 0,0 0-1,1 0 1,-1 0-16,1 0 15,-1 0 1,0 0-16,1 0 16,-1 0-16,0 0 15,1 0-15,-1 0 32,0 0-1,1 0-31,-1 0 15,0 0 1,-17 0 0,18 0-1,-1 0 17,0 0-1,1 0-31,-1 0 15,0 0 1,1 0 15,-1 0-31,0 0 16,1 0 0,-1-18-1,1 18-15,-1 0 16,0 0 15,1 0 0,-1 0-31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19:55.83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36 11 0,'18'0'187,"-1"0"-140,1 0-31,-18 17 15,35-17-15,-17 0 31,-18 18-47,17-18 31,1 0-31,0 0 15,-1 0 1,-17 18 0,18-18-1,0 0-15,-1 0 16,1 0 0,0 0-1,-1 0 1,1 0-16,-1 0 15,1 0 1,0 0 0,-1 0-16,1 0 15,0 0 1,-1 0 0,1 0-1,0 0-15,-1 0 16,1 0-1,0 0 32,-1 0 16,1 0 15,-36 0 16,18-18-79,-17 18-15,-1 0 16,0 0-16,1 0 16,-1 0-16,18-18 15,-35 18-15,17 0 16,0 0-16,1 0 0,-1 0 15,0 0 1,18-17-16,-17 17 31,-1 0-31,1 0 16,-1 0 0,0 0 15,1 0-16,-1 0 1,0 0 31,36 0 187,0 0-218,-1 0 0,1 0-16,0 0 15,-1 0 1,1 0-16,-1 0 31,1 0-15,0 0-1,17 0 17,-17 0-17,-1 0-15,1 0 16,0 0-1,-1 0 1,1 0 0,0 0-1,-1 0 17,1 0-1,-1 0-16,1 0 1,0 0 0,-1 0-16,1 0 31,0 0-15,-1 0-16,1 0 15,0 0 1,-1 0-1,1 0 1,-1 0 15,1 0 16,0 0-16,-1 0-31,1 0 47,0 0-15,-1 0-17,1 0 1,0 0-1,-1 0 1,1 0 0,-1 0-1,1 0 1,0 0 15,-1 0-15,1 0-1,0 0 17,-1 0-1,1 0-15,0 0 15,-1 0-16,1 0 17,0 0-1,-1 0-15,1 0 15,-1 0 0,1 0 0,0 0-15,-1 0 15,1 0 0,0 0-31,-1 0 16,1 0 0,0 0 15,-1 0-15,1 0-1,-1 0 1,1 0-1,0 0 48,-1 0-16,1 0-47,0 0 31,-1 0 0,1 0 1,0 0-17,-1 0 32,-17 17-31,18-17 15,-1 0 0,1 0 0,0 0 1,-1 0-1,1 0 0,0 0-31,-1 0 31,1 0 16,0 0-31,-1 0 15,1 0 0,0 0-31,-18 18 16,17-18 0,-17 18 312,-17-18-250,17 17-78,-18-17 31,0 0 0,18 18-31,-17-18 16,-1 0 218,0 0-234,1 0 16,-1 0 0,0 0 15,18 18-15,-17-18-1,-1 0 16,0 0-31,1 0 32,-1 0-1,1 0 0,-1 0-15,0 0 15,1 0-15,-1 0-1,0 0 1,1 0 31,-1 0-16,0 0-15,1 0 15,-1 0 0,1 0 16,17 17-47,-18-17 31,0 0-15,1 0 15,-1 0 0,0 0 16,1 0-15,-1 0-32,0 0 15,1 0 1,-1 0-1,1 0 1,-1 0 15,0 0 16,1 0-31,-1 0-1,0 0 1,1 0 0,-1 0 31,0 0-32,1 0 16,-1 0-31,0 0 32,1 0-32,-1 0 31,1 0 0,-1 0-15,0 0 15,1 0-15,17 18-1,-18-18 1,0 0 15,1 0 0,-1 0-15,0 0 0,1 0 15,-1 0-15,1 0-1,-1 0 1,0 0 15,1 0 16,-1 0-16,0 0 0,1 0 16,-1 0 0,0 0-31,1 0-1,-1 0 32,1 0-15,-1 0-17,0 0 1,1 0-1,-1 0 32,0 0-47,1 0 16,-1 0 15,0 0-15,1 0 15,-1 0-15,0 0 15,1 0 0,-1 0-31,1 0 31,-1 0-31,0 0 47,1 0-15,-1 0-1,0 0-16,1 0 32,-1 0-15,0 0-17,1 0 16,-1 17 16,1-17-31,-1 0 62,0 0-62,1 0 46,17 18 16,0 0-15,17-18-32,1 0 0,-18 17 1,18-17-32,-1 0 0,1 0 31,-18 18-16,17-18-15,1 0 0,0 0 63,-1 0-47,-17 18 15,18-18-31,0 0 15,-1 0 32,1 0-15,0 0-17,-1 0 1,1 0-1,-18 17-15,17-17 0,1 0 16,0 0 0,-1 0-1,1 0 1,0 0 15,-1 0-31,1 0 31,0 0-15,-1 0 0,-17 18-1,18-18-15,0 0 16,-1 0 15,1 0-15,-1 0-1,1 0 1,0 0 0,17 0-16,-17 0 31,-1 0-15,1 0-1,0 0-15,-1 0 16,1 0-1,-1 0 17,1 0-17,0 0 1,-1 0-16,1 0 31,0 0-15,-1 0-1,1 0 32,0 0-15,-1 0-17,1 0 1,-1 0-16,1 0 15,0 0 1,-1 0 31,1 0-31,0 0-1,-1 0 1,1 0-16,0 0 31,-1 0 0,1 0 16,0 0-31,-1 0 93,1 0-62,-1 0 0,1 0-16,0 0-15,-1 0-1,1 0 17,0 0-17,-1 0 17,1 0-1,0 0 0,-1 0-31,1 0 31,-1 0 1,1 0-17,0 0 1,-1 0-1,1 0 48,0 0-47,-1 0-1,1 0 32,0 0-31,-1 0 31,1 0-32,-1 0 32,1 0 16,0 0-32,-1 0 16,1 0-16,0 0 16,-1 0-16,1 0-15,0 0 171,-1 0-156,1 0 126,0 0-110,-18 18-1,0-1 126,0 1-140,-18-18-1,0 0 0,1 0-15,-1 0 15,0 0-15,1 0 15,17 18-31,-18-18 47,0 0-32,1 0 17,-1 0-17,0 0 16,1 0 1,-1 0-17,1 0 1,-1 0 0,0 0 15,1 0-31,-1 0 15,0 0 17,1 0-17,-1 0 1,0 17 0,1-17 15,-1 0-16,1 0-15,-1 0 63,0 0-16,1 0 31,-1 0-78,0 0 31,1 0 0,-1 0-15,0 0 15,1 0-15,-1 0 31,1 0-32,-1 0 17,0 0-17,1 0 1,-1 0 0,0 0 15,1 0-16,-1 0 48,0 0-47,1 0 30,-1 0-30,0 0 0,1 0 31,-1 0-1,1 0-46,-1 0 16,0 0 0,1 0 15,-1 0-15,0 0 15,1 0-16,-1 0 1,0 0 0,1 0 62,-1 0-47,1 0 0,-1 0 16,0 0-16,1 0 16,-1 0 78,0 0-125,1 0 16,-1 0 15,0 0 0,1 0 1,-1 0-32,1 0 15,-1 0 1,0 0 15,1 0-15,-1 0 15,0 0-15,1 0 15,-1 0-15,0 0-1,1 0 16,-1 0 1,0 0-17,1 0 32,-1 0-31,1 0 187,-1 0-187,0 0 15,1 0 16,-1 0-32,0 0 17,1 0-17,-1 0 79,0 0 15,1 0-109,-1 0 16,1 0 0,17-17-16,-18 17 46,0 0-14,1 0-1,17 17 110,-18-17-126,18 18 1,-18-18-1,18 17-15,0 1 172,18-18-125,0 0-16,-1 0-31,1 0 0,-18 18 16,18-18 15,-1 0 1,1 0-17,-1 0-15,-17 17 16,18-17-16,0 0 15,-1 0 1,1 0-16,0 0 31,-1 0-15,1 0 15,0 0-15,-1 0 15,1 0-15,-1 0 31,1 0-16,0 0-16,-1 0 17,1 0-1,0 0 16,-1 0-32,1 0 1,0 0 15,-1 0-15,1 0 0,0 0 15,-1 0 0,1 0-31,-1 0 16,1 0 15,0 0-15,-1 0-16,1 0 0,0 0 15,-1 0 16,1 0-31,0 0 16,-1 0 0,1 0 31,-1 0-32,1 0-15,0 0 31,-1 0-31,1 0 32,0 0-17,-1 0 17,1 0-1,0 0-16,-1 0 32,1 0-47,-1 0 32,1 0-1,0 0 0,-1 0 0,1 0-15,0 0 15,-1 0 0,1 0-15,0 0 15,-1 0-15,1 0 31,0 0-47,-1 0 15,1 0 17,-1 0 15,1 0-47,0 0 31,-18 18-16,17-18-15,1 0 47,0 0-47,-1 0 32,1 0-17,0 0 1,-1 0-16,1 0 15,-18 18 17,17-18-32,1 0 31,0 0 0,-1 0-15,1 0 15,0 0-15,-1 0 15,1 0-15,0 0-1,-1 0 1,1 0-1,-1 0 1,1 0 0,0 0-1,-1 0 17,1 0-32,0 0 15,-1 0 16,1 0-15,0 0 15,-1 0 1,1 0 61,-18 17-30,18-17-1,-18 18-46,17-18 0,-17 18 15,0-1-16,0 1 1,-17-18 93,-1 0-77,0 0 30,1 0-46,-1 0 15,0 0 0,1 0-15,-1 0 15,0 0-15,1 0 15,-1 0-15,0 0 31,1 0-32,-1 0 32,1 0 0,-1 0-31,0 0-1,1 0 1,-1 0 31,0 0-16,1 0-15,-1 0-1,0 0 32,1 0-16,-1 0-15,1 0-16,-1 0 31,0 0-15,1 0 15,-1 0 0,0 0-15,1 0 15,-1 0 16,0 0-31,1 0 15,-1 0 0,1 0 32,-1 0-48,0 0 17,1 0 14,-1 0 1,0 0-31,1 0 15,-1 0 16,0 0-16,1 0 16,-1 0-31,0 0 15,1 0-15,-1 0-1,1 0 17,-1 0 30,0 0 1,1 0-32,-1 0 0,0 0 0,1 0 1,-1 0-17,0 0 1,1 0 15,-1 0 16,1 0-31,-1 0 93,0 0-93,1 0 30,-1 0-30,0 0 31,1 0-16,-1 0 16,0 0 0,1 0-31,-1 0 46,1 0-31,-1 0 1,0 0-17,18 17 1,-17-17 15,-1 0-15,0 0 15,1 0-15,-1 0-1,0 0 1,1 0-1,-1 0-15,0 0 16,1 0 31,-1 0-16,1 0-15,-1 0-1,0 0 32,1 0-15,-1 0-32,0 0 31,1 0-16,-1 0 17,0 0-17,1 0 1,-1 0 31,1 0-16,-1 0-15,0 0 109,1 0-94,-1 0-15,18 36-16,-18-36 31,18 17-16,-17-17 17,17 18-1,0 0-15,0-1-16,0 1 31,17-18 125,1 0-140,0 0 46,-1 0-46,1 0-1,0 0 32,-1 0-47,1 0 16,-1 0 0,1 0 15,0 0 16,-1 0-47,1 0 15,0 0-15,-1 0 32,1 0-1,0 0-16,-1 0 17,1 0-17,-1 0 1,1 0 0,0 0-1,-1 0-15,1 0 16,0 0-1,-1 0 1,1 0 0,0 0-1,-1 0 17,1 0-1,0 0-31,-1 0 15,1 0 17,-1 0-32,1 0 15,0 0 1,-1 0 15,1 0-15,0 0-16,-1 0 31,1 0 16,0 0-16,-1 0 0,1 0 1,-1 0 15,1 0-16,0 0-16,-18-18-15,17 18 16,1 0 15,0 0-31,-1 0 16,1 0 0,0 0-1,-1 0 16,1 0-31,-1 0 32,1 0-17,0 0 17,-1 0-1,1 0-16,0 0 17,-1 0-1,1 0-31,0 0 31,-1 0-31,1 0 31,0 0-31,-1 0 16,1 0 15,-1 0-15,1 0 0,0 0-1,-1 0 1,1 0 15,0 0-31,-1 0 31,1 0-15,0 0 0,-1 0-16,1 0 31,-1 0-16,1 0 1,0 0 0,-1 0 15,1 0-15,0 0 15,-1 0-16,1 0 1,0 0 0,-1 0 31,1 0-16,-1 0-31,1 0 31,0 0 0,-1 0-15,1 0 0,0 0 15,-1 0 0,1 0 0,0 0-31,-1 0 16,1 0 46,0 0-15,-18 18 47,0 0-63,0-1-15,0 1 0,0-1 62,-18-17 15,18 18-61,-18-18-1,1 0 0,-1 0 0,0 0-15,1 0 0,-1 0 15,0 0-15,1 0-1,-1 0 1,0 0 15,1 0-15,-1 0 31,1 0-32,-1 0 1,0 0 15,1 0-15,-1 0-1,18 18 17,-18-18-17,1 17 1,-1-17 15,0 0-15,1 0 15,-1 0 0,1 0-31,-1 0 31,0 0 1,1 0-1,-1 0 16,0 0-16,1 0-15,-1 0-16,0 0 15,1 0 1,-1 0 15,1 0 16,-1 0-47,0 0 47,1 0-16,-1 0 63,0 0-78,1 0 15,-1 0 0,0 0 0,1 0 1,-1 0-1,0 0 0,1 0 63,-1 0-79,18-17 17,-17 17-17,-1 0 63,0 0 16,18-18-31,-17 18-48,-1 0 1,0 0 93,1 0-62,-1 0 63,0 0-95,1 0 32,-1 0-16,1 0 16,-1 0-31,0 0 15,1 0 16,-1 0-16,0 0-15,1 0 31,-1 0 15,0 0 48,1 0-95,-1 0 16,1 0-31,-1 0 16,0 0 0,1 0-1,-1 0 32,0 0-16,1 0-31,-1 0 16,0 0 0,1 0-1,-1 0-15,0 0 32,1 0-17,-1 0 16,1 0 1,-1 0 30,0 0-46,1 0 15,-1 0-15,0 0 15,1 0 0,17 18 16,-18-18-16,0 0-15,18 17-16,-17-17 141,17 18-95,0 0 33,-18-18-64,18 17 1,0 1-1,-17-18 17,17 18 296,17-18-313,1 0 32,-1 0 0,1 0-31,0 0 78,-1 0-79,1 0 32,0 0-31,-1 0 15,19 0 31,-19 0-30,1 0-17,-1 0 48,1 0-32,0 0-15,-1 0 15,1 0-15,0 0 15,-1 0-16,1 0 17,0 0-17,-1 0 1,1 0 15,0 0-31,-1 0 31,1 0-31,-1 0 16,1 0 0,0 0-1,-1 0 17,1 0-32,0 0 62,-1 0-15,1 0-31,0 0 15,-1 0-16,1 0 48,-1 0-32,1 0-31,0 0 31,-1 0 16,1 0-31,0 0 0,-1 0-1,1 0 32,0 0-31,-1 0 15,1 0-31,-1 0 16,1 0-1,0 0 16,-1 0-15,1 0 0,0 0 46,-1 0-31,1 0 16,0 0 0,-1 0-31,1 0 15,0 0-31,-1 0 16,1 0 31,-1 0-32,1 0 1,0 0-1,-1 0 17,1 0-17,0 0 1,-1 0 15,1 0 0,0 0 1,-1 0-17,1 0 32,-1 0 0,1 0-16,0 0-15,-1 0 0,1 0 46,0 0-46,-1 0-1,1 0 1,0 0 15,-1 0 16,1 0-16,-1 0-15,1 0 15,0 0-15,-1 0 15,1 0-15,0 0 15,-1 0 0,1 0-15,0 0 31,-1 0-16,1 0 0,0 0-15,-1 0 15,1 0 32,-18 17-32,17-17-31,1 0 156,0 0-140,-1 0 187,1 0-141,-18 18-46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19:55.83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36 11 0,'18'0'187,"-1"0"-140,1 0-31,-18 17 15,35-17-15,-17 0 31,-18 18-47,17-18 31,1 0-31,0 0 15,-1 0 1,-17 18 0,18-18-1,0 0-15,-1 0 16,1 0 0,0 0-1,-1 0 1,1 0-16,-1 0 15,1 0 1,0 0 0,-1 0-16,1 0 15,0 0 1,-1 0 0,1 0-1,0 0-15,-1 0 16,1 0-1,0 0 32,-1 0 16,1 0 15,-36 0 16,18-18-79,-17 18-15,-1 0 16,0 0-16,1 0 16,-1 0-16,18-18 15,-35 18-15,17 0 16,0 0-16,1 0 0,-1 0 15,0 0 1,18-17-16,-17 17 31,-1 0-31,1 0 16,-1 0 0,0 0 15,1 0-16,-1 0 1,0 0 31,36 0 187,0 0-218,-1 0 0,1 0-16,0 0 15,-1 0 1,1 0-16,-1 0 31,1 0-15,0 0-1,17 0 17,-17 0-17,-1 0-15,1 0 16,0 0-1,-1 0 1,1 0 0,0 0-1,-1 0 17,1 0-1,-1 0-16,1 0 1,0 0 0,-1 0-16,1 0 31,0 0-15,-1 0-16,1 0 15,0 0 1,-1 0-1,1 0 1,-1 0 15,1 0 16,0 0-16,-1 0-31,1 0 47,0 0-15,-1 0-17,1 0 1,0 0-1,-1 0 1,1 0 0,-1 0-1,1 0 1,0 0 15,-1 0-15,1 0-1,0 0 17,-1 0-1,1 0-15,0 0 15,-1 0-16,1 0 17,0 0-1,-1 0-15,1 0 15,-1 0 0,1 0 0,0 0-15,-1 0 15,1 0 0,0 0-31,-1 0 16,1 0 0,0 0 15,-1 0-15,1 0-1,-1 0 1,1 0-1,0 0 48,-1 0-16,1 0-47,0 0 31,-1 0 0,1 0 1,0 0-17,-1 0 32,-17 17-31,18-17 15,-1 0 0,1 0 0,0 0 1,-1 0-1,1 0 0,0 0-31,-1 0 31,1 0 16,0 0-31,-1 0 15,1 0 0,0 0-31,-18 18 16,17-18 0,-17 18 312,-17-18-250,17 17-78,-18-17 31,0 0 0,18 18-31,-17-18 16,-1 0 218,0 0-234,1 0 16,-1 0 0,0 0 15,18 18-15,-17-18-1,-1 0 16,0 0-31,1 0 32,-1 0-1,1 0 0,-1 0-15,0 0 15,1 0-15,-1 0-1,0 0 1,1 0 31,-1 0-16,0 0-15,1 0 15,-1 0 0,1 0 16,17 17-47,-18-17 31,0 0-15,1 0 15,-1 0 0,0 0 16,1 0-15,-1 0-32,0 0 15,1 0 1,-1 0-1,1 0 1,-1 0 15,0 0 16,1 0-31,-1 0-1,0 0 1,1 0 0,-1 0 31,0 0-32,1 0 16,-1 0-31,0 0 32,1 0-32,-1 0 31,1 0 0,-1 0-15,0 0 15,1 0-15,17 18-1,-18-18 1,0 0 15,1 0 0,-1 0-15,0 0 0,1 0 15,-1 0-15,1 0-1,-1 0 1,0 0 15,1 0 16,-1 0-16,0 0 0,1 0 16,-1 0 0,0 0-31,1 0-1,-1 0 32,1 0-15,-1 0-17,0 0 1,1 0-1,-1 0 32,0 0-47,1 0 16,-1 0 15,0 0-15,1 0 15,-1 0-15,0 0 15,1 0 0,-1 0-31,1 0 31,-1 0-31,0 0 47,1 0-15,-1 0-1,0 0-16,1 0 32,-1 0-15,0 0-17,1 0 16,-1 17 16,1-17-31,-1 0 62,0 0-62,1 0 46,17 18 16,0 0-15,17-18-32,1 0 0,-18 17 1,18-17-32,-1 0 0,1 0 31,-18 18-16,17-18-15,1 0 0,0 0 63,-1 0-47,-17 18 15,18-18-31,0 0 15,-1 0 32,1 0-15,0 0-17,-1 0 1,1 0-1,-18 17-15,17-17 0,1 0 16,0 0 0,-1 0-1,1 0 1,0 0 15,-1 0-31,1 0 31,0 0-15,-1 0 0,-17 18-1,18-18-15,0 0 16,-1 0 15,1 0-15,-1 0-1,1 0 1,0 0 0,17 0-16,-17 0 31,-1 0-15,1 0-1,0 0-15,-1 0 16,1 0-1,-1 0 17,1 0-17,0 0 1,-1 0-16,1 0 31,0 0-15,-1 0-1,1 0 32,0 0-15,-1 0-17,1 0 1,-1 0-16,1 0 15,0 0 1,-1 0 31,1 0-31,0 0-1,-1 0 1,1 0-16,0 0 31,-1 0 0,1 0 16,0 0-31,-1 0 93,1 0-62,-1 0 0,1 0-16,0 0-15,-1 0-1,1 0 17,0 0-17,-1 0 17,1 0-1,0 0 0,-1 0-31,1 0 31,-1 0 1,1 0-17,0 0 1,-1 0-1,1 0 48,0 0-47,-1 0-1,1 0 32,0 0-31,-1 0 31,1 0-32,-1 0 32,1 0 16,0 0-32,-1 0 16,1 0-16,0 0 16,-1 0-16,1 0-15,0 0 171,-1 0-156,1 0 126,0 0-110,-18 18-1,0-1 126,0 1-140,-18-18-1,0 0 0,1 0-15,-1 0 15,0 0-15,1 0 15,17 18-31,-18-18 47,0 0-32,1 0 17,-1 0-17,0 0 16,1 0 1,-1 0-17,1 0 1,-1 0 0,0 0 15,1 0-31,-1 0 15,0 0 17,1 0-17,-1 0 1,0 17 0,1-17 15,-1 0-16,1 0-15,-1 0 63,0 0-16,1 0 31,-1 0-78,0 0 31,1 0 0,-1 0-15,0 0 15,1 0-15,-1 0 31,1 0-32,-1 0 17,0 0-17,1 0 1,-1 0 0,0 0 15,1 0-16,-1 0 48,0 0-47,1 0 30,-1 0-30,0 0 0,1 0 31,-1 0-1,1 0-46,-1 0 16,0 0 0,1 0 15,-1 0-15,0 0 15,1 0-16,-1 0 1,0 0 0,1 0 62,-1 0-47,1 0 0,-1 0 16,0 0-16,1 0 16,-1 0 78,0 0-125,1 0 16,-1 0 15,0 0 0,1 0 1,-1 0-32,1 0 15,-1 0 1,0 0 15,1 0-15,-1 0 15,0 0-15,1 0 15,-1 0-15,0 0-1,1 0 16,-1 0 1,0 0-17,1 0 32,-1 0-31,1 0 187,-1 0-187,0 0 15,1 0 16,-1 0-32,0 0 17,1 0-17,-1 0 79,0 0 15,1 0-109,-1 0 16,1 0 0,17-17-16,-18 17 46,0 0-14,1 0-1,17 17 110,-18-17-126,18 18 1,-18-18-1,18 17-15,0 1 172,18-18-125,0 0-16,-1 0-31,1 0 0,-18 18 16,18-18 15,-1 0 1,1 0-17,-1 0-15,-17 17 16,18-17-16,0 0 15,-1 0 1,1 0-16,0 0 31,-1 0-15,1 0 15,0 0-15,-1 0 15,1 0-15,-1 0 31,1 0-16,0 0-16,-1 0 17,1 0-1,0 0 16,-1 0-32,1 0 1,0 0 15,-1 0-15,1 0 0,0 0 15,-1 0 0,1 0-31,-1 0 16,1 0 15,0 0-15,-1 0-16,1 0 0,0 0 15,-1 0 16,1 0-31,0 0 16,-1 0 0,1 0 31,-1 0-32,1 0-15,0 0 31,-1 0-31,1 0 32,0 0-17,-1 0 17,1 0-1,0 0-16,-1 0 32,1 0-47,-1 0 32,1 0-1,0 0 0,-1 0 0,1 0-15,0 0 15,-1 0 0,1 0-15,0 0 15,-1 0-15,1 0 31,0 0-47,-1 0 15,1 0 17,-1 0 15,1 0-47,0 0 31,-18 18-16,17-18-15,1 0 47,0 0-47,-1 0 32,1 0-17,0 0 1,-1 0-16,1 0 15,-18 18 17,17-18-32,1 0 31,0 0 0,-1 0-15,1 0 15,0 0-15,-1 0 15,1 0-15,0 0-1,-1 0 1,1 0-1,-1 0 1,1 0 0,0 0-1,-1 0 17,1 0-32,0 0 15,-1 0 16,1 0-15,0 0 15,-1 0 1,1 0 61,-18 17-30,18-17-1,-18 18-46,17-18 0,-17 18 15,0-1-16,0 1 1,-17-18 93,-1 0-77,0 0 30,1 0-46,-1 0 15,0 0 0,1 0-15,-1 0 15,0 0-15,1 0 15,-1 0-15,0 0 31,1 0-32,-1 0 32,1 0 0,-1 0-31,0 0-1,1 0 1,-1 0 31,0 0-16,1 0-15,-1 0-1,0 0 32,1 0-16,-1 0-15,1 0-16,-1 0 31,0 0-15,1 0 15,-1 0 0,0 0-15,1 0 15,-1 0 16,0 0-31,1 0 15,-1 0 0,1 0 32,-1 0-48,0 0 17,1 0 14,-1 0 1,0 0-31,1 0 15,-1 0 16,0 0-16,1 0 16,-1 0-31,0 0 15,1 0-15,-1 0-1,1 0 17,-1 0 30,0 0 1,1 0-32,-1 0 0,0 0 0,1 0 1,-1 0-17,0 0 1,1 0 15,-1 0 16,1 0-31,-1 0 93,0 0-93,1 0 30,-1 0-30,0 0 31,1 0-16,-1 0 16,0 0 0,1 0-31,-1 0 46,1 0-31,-1 0 1,0 0-17,18 17 1,-17-17 15,-1 0-15,0 0 15,1 0-15,-1 0-1,0 0 1,1 0-1,-1 0-15,0 0 16,1 0 31,-1 0-16,1 0-15,-1 0-1,0 0 32,1 0-15,-1 0-32,0 0 31,1 0-16,-1 0 17,0 0-17,1 0 1,-1 0 31,1 0-16,-1 0-15,0 0 109,1 0-94,-1 0-15,18 36-16,-18-36 31,18 17-16,-17-17 17,17 18-1,0 0-15,0-1-16,0 1 31,17-18 125,1 0-140,0 0 46,-1 0-46,1 0-1,0 0 32,-1 0-47,1 0 16,-1 0 0,1 0 15,0 0 16,-1 0-47,1 0 15,0 0-15,-1 0 32,1 0-1,0 0-16,-1 0 17,1 0-17,-1 0 1,1 0 0,0 0-1,-1 0-15,1 0 16,0 0-1,-1 0 1,1 0 0,0 0-1,-1 0 17,1 0-1,0 0-31,-1 0 15,1 0 17,-1 0-32,1 0 15,0 0 1,-1 0 15,1 0-15,0 0-16,-1 0 31,1 0 16,0 0-16,-1 0 0,1 0 1,-1 0 15,1 0-16,0 0-16,-18-18-15,17 18 16,1 0 15,0 0-31,-1 0 16,1 0 0,0 0-1,-1 0 16,1 0-31,-1 0 32,1 0-17,0 0 17,-1 0-1,1 0-16,0 0 17,-1 0-1,1 0-31,0 0 31,-1 0-31,1 0 31,0 0-31,-1 0 16,1 0 15,-1 0-15,1 0 0,0 0-1,-1 0 1,1 0 15,0 0-31,-1 0 31,1 0-15,0 0 0,-1 0-16,1 0 31,-1 0-16,1 0 1,0 0 0,-1 0 15,1 0-15,0 0 15,-1 0-16,1 0 1,0 0 0,-1 0 31,1 0-16,-1 0-31,1 0 31,0 0 0,-1 0-15,1 0 0,0 0 15,-1 0 0,1 0 0,0 0-31,-1 0 16,1 0 46,0 0-15,-18 18 47,0 0-63,0-1-15,0 1 0,0-1 62,-18-17 15,18 18-61,-18-18-1,1 0 0,-1 0 0,0 0-15,1 0 0,-1 0 15,0 0-15,1 0-1,-1 0 1,0 0 15,1 0-15,-1 0 31,1 0-32,-1 0 1,0 0 15,1 0-15,-1 0-1,18 18 17,-18-18-17,1 17 1,-1-17 15,0 0-15,1 0 15,-1 0 0,1 0-31,-1 0 31,0 0 1,1 0-1,-1 0 16,0 0-16,1 0-15,-1 0-16,0 0 15,1 0 1,-1 0 15,1 0 16,-1 0-47,0 0 47,1 0-16,-1 0 63,0 0-78,1 0 15,-1 0 0,0 0 0,1 0 1,-1 0-1,0 0 0,1 0 63,-1 0-79,18-17 17,-17 17-17,-1 0 63,0 0 16,18-18-31,-17 18-48,-1 0 1,0 0 93,1 0-62,-1 0 63,0 0-95,1 0 32,-1 0-16,1 0 16,-1 0-31,0 0 15,1 0 16,-1 0-16,0 0-15,1 0 31,-1 0 15,0 0 48,1 0-95,-1 0 16,1 0-31,-1 0 16,0 0 0,1 0-1,-1 0 32,0 0-16,1 0-31,-1 0 16,0 0 0,1 0-1,-1 0-15,0 0 32,1 0-17,-1 0 16,1 0 1,-1 0 30,0 0-46,1 0 15,-1 0-15,0 0 15,1 0 0,17 18 16,-18-18-16,0 0-15,18 17-16,-17-17 141,17 18-95,0 0 33,-18-18-64,18 17 1,0 1-1,-17-18 17,17 18 296,17-18-313,1 0 32,-1 0 0,1 0-31,0 0 78,-1 0-79,1 0 32,0 0-31,-1 0 15,19 0 31,-19 0-30,1 0-17,-1 0 48,1 0-32,0 0-15,-1 0 15,1 0-15,0 0 15,-1 0-16,1 0 17,0 0-17,-1 0 1,1 0 15,0 0-31,-1 0 31,1 0-31,-1 0 16,1 0 0,0 0-1,-1 0 17,1 0-32,0 0 62,-1 0-15,1 0-31,0 0 15,-1 0-16,1 0 48,-1 0-32,1 0-31,0 0 31,-1 0 16,1 0-31,0 0 0,-1 0-1,1 0 32,0 0-31,-1 0 15,1 0-31,-1 0 16,1 0-1,0 0 16,-1 0-15,1 0 0,0 0 46,-1 0-31,1 0 16,0 0 0,-1 0-31,1 0 15,0 0-31,-1 0 16,1 0 31,-1 0-32,1 0 1,0 0-1,-1 0 17,1 0-17,0 0 1,-1 0 15,1 0 0,0 0 1,-1 0-17,1 0 32,-1 0 0,1 0-16,0 0-15,-1 0 0,1 0 46,0 0-46,-1 0-1,1 0 1,0 0 15,-1 0 16,1 0-16,-1 0-15,1 0 15,0 0-15,-1 0 15,1 0-15,0 0 15,-1 0 0,1 0-15,0 0 31,-1 0-16,1 0 0,0 0-15,-1 0 15,1 0 32,-18 17-32,17-17-31,1 0 156,0 0-140,-1 0 187,1 0-141,-18 18-46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19:55.83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36 11 0,'18'0'187,"-1"0"-140,1 0-31,-18 17 15,35-17-15,-17 0 31,-18 18-47,17-18 31,1 0-31,0 0 15,-1 0 1,-17 18 0,18-18-1,0 0-15,-1 0 16,1 0 0,0 0-1,-1 0 1,1 0-16,-1 0 15,1 0 1,0 0 0,-1 0-16,1 0 15,0 0 1,-1 0 0,1 0-1,0 0-15,-1 0 16,1 0-1,0 0 32,-1 0 16,1 0 15,-36 0 16,18-18-79,-17 18-15,-1 0 16,0 0-16,1 0 16,-1 0-16,18-18 15,-35 18-15,17 0 16,0 0-16,1 0 0,-1 0 15,0 0 1,18-17-16,-17 17 31,-1 0-31,1 0 16,-1 0 0,0 0 15,1 0-16,-1 0 1,0 0 31,36 0 187,0 0-218,-1 0 0,1 0-16,0 0 15,-1 0 1,1 0-16,-1 0 31,1 0-15,0 0-1,17 0 17,-17 0-17,-1 0-15,1 0 16,0 0-1,-1 0 1,1 0 0,0 0-1,-1 0 17,1 0-1,-1 0-16,1 0 1,0 0 0,-1 0-16,1 0 31,0 0-15,-1 0-16,1 0 15,0 0 1,-1 0-1,1 0 1,-1 0 15,1 0 16,0 0-16,-1 0-31,1 0 47,0 0-15,-1 0-17,1 0 1,0 0-1,-1 0 1,1 0 0,-1 0-1,1 0 1,0 0 15,-1 0-15,1 0-1,0 0 17,-1 0-1,1 0-15,0 0 15,-1 0-16,1 0 17,0 0-1,-1 0-15,1 0 15,-1 0 0,1 0 0,0 0-15,-1 0 15,1 0 0,0 0-31,-1 0 16,1 0 0,0 0 15,-1 0-15,1 0-1,-1 0 1,1 0-1,0 0 48,-1 0-16,1 0-47,0 0 31,-1 0 0,1 0 1,0 0-17,-1 0 32,-17 17-31,18-17 15,-1 0 0,1 0 0,0 0 1,-1 0-1,1 0 0,0 0-31,-1 0 31,1 0 16,0 0-31,-1 0 15,1 0 0,0 0-31,-18 18 16,17-18 0,-17 18 312,-17-18-250,17 17-78,-18-17 31,0 0 0,18 18-31,-17-18 16,-1 0 218,0 0-234,1 0 16,-1 0 0,0 0 15,18 18-15,-17-18-1,-1 0 16,0 0-31,1 0 32,-1 0-1,1 0 0,-1 0-15,0 0 15,1 0-15,-1 0-1,0 0 1,1 0 31,-1 0-16,0 0-15,1 0 15,-1 0 0,1 0 16,17 17-47,-18-17 31,0 0-15,1 0 15,-1 0 0,0 0 16,1 0-15,-1 0-32,0 0 15,1 0 1,-1 0-1,1 0 1,-1 0 15,0 0 16,1 0-31,-1 0-1,0 0 1,1 0 0,-1 0 31,0 0-32,1 0 16,-1 0-31,0 0 32,1 0-32,-1 0 31,1 0 0,-1 0-15,0 0 15,1 0-15,17 18-1,-18-18 1,0 0 15,1 0 0,-1 0-15,0 0 0,1 0 15,-1 0-15,1 0-1,-1 0 1,0 0 15,1 0 16,-1 0-16,0 0 0,1 0 16,-1 0 0,0 0-31,1 0-1,-1 0 32,1 0-15,-1 0-17,0 0 1,1 0-1,-1 0 32,0 0-47,1 0 16,-1 0 15,0 0-15,1 0 15,-1 0-15,0 0 15,1 0 0,-1 0-31,1 0 31,-1 0-31,0 0 47,1 0-15,-1 0-1,0 0-16,1 0 32,-1 0-15,0 0-17,1 0 16,-1 17 16,1-17-31,-1 0 62,0 0-62,1 0 46,17 18 16,0 0-15,17-18-32,1 0 0,-18 17 1,18-17-32,-1 0 0,1 0 31,-18 18-16,17-18-15,1 0 0,0 0 63,-1 0-47,-17 18 15,18-18-31,0 0 15,-1 0 32,1 0-15,0 0-17,-1 0 1,1 0-1,-18 17-15,17-17 0,1 0 16,0 0 0,-1 0-1,1 0 1,0 0 15,-1 0-31,1 0 31,0 0-15,-1 0 0,-17 18-1,18-18-15,0 0 16,-1 0 15,1 0-15,-1 0-1,1 0 1,0 0 0,17 0-16,-17 0 31,-1 0-15,1 0-1,0 0-15,-1 0 16,1 0-1,-1 0 17,1 0-17,0 0 1,-1 0-16,1 0 31,0 0-15,-1 0-1,1 0 32,0 0-15,-1 0-17,1 0 1,-1 0-16,1 0 15,0 0 1,-1 0 31,1 0-31,0 0-1,-1 0 1,1 0-16,0 0 31,-1 0 0,1 0 16,0 0-31,-1 0 93,1 0-62,-1 0 0,1 0-16,0 0-15,-1 0-1,1 0 17,0 0-17,-1 0 17,1 0-1,0 0 0,-1 0-31,1 0 31,-1 0 1,1 0-17,0 0 1,-1 0-1,1 0 48,0 0-47,-1 0-1,1 0 32,0 0-31,-1 0 31,1 0-32,-1 0 32,1 0 16,0 0-32,-1 0 16,1 0-16,0 0 16,-1 0-16,1 0-15,0 0 171,-1 0-156,1 0 126,0 0-110,-18 18-1,0-1 126,0 1-140,-18-18-1,0 0 0,1 0-15,-1 0 15,0 0-15,1 0 15,17 18-31,-18-18 47,0 0-32,1 0 17,-1 0-17,0 0 16,1 0 1,-1 0-17,1 0 1,-1 0 0,0 0 15,1 0-31,-1 0 15,0 0 17,1 0-17,-1 0 1,0 17 0,1-17 15,-1 0-16,1 0-15,-1 0 63,0 0-16,1 0 31,-1 0-78,0 0 31,1 0 0,-1 0-15,0 0 15,1 0-15,-1 0 31,1 0-32,-1 0 17,0 0-17,1 0 1,-1 0 0,0 0 15,1 0-16,-1 0 48,0 0-47,1 0 30,-1 0-30,0 0 0,1 0 31,-1 0-1,1 0-46,-1 0 16,0 0 0,1 0 15,-1 0-15,0 0 15,1 0-16,-1 0 1,0 0 0,1 0 62,-1 0-47,1 0 0,-1 0 16,0 0-16,1 0 16,-1 0 78,0 0-125,1 0 16,-1 0 15,0 0 0,1 0 1,-1 0-32,1 0 15,-1 0 1,0 0 15,1 0-15,-1 0 15,0 0-15,1 0 15,-1 0-15,0 0-1,1 0 16,-1 0 1,0 0-17,1 0 32,-1 0-31,1 0 187,-1 0-187,0 0 15,1 0 16,-1 0-32,0 0 17,1 0-17,-1 0 79,0 0 15,1 0-109,-1 0 16,1 0 0,17-17-16,-18 17 46,0 0-14,1 0-1,17 17 110,-18-17-126,18 18 1,-18-18-1,18 17-15,0 1 172,18-18-125,0 0-16,-1 0-31,1 0 0,-18 18 16,18-18 15,-1 0 1,1 0-17,-1 0-15,-17 17 16,18-17-16,0 0 15,-1 0 1,1 0-16,0 0 31,-1 0-15,1 0 15,0 0-15,-1 0 15,1 0-15,-1 0 31,1 0-16,0 0-16,-1 0 17,1 0-1,0 0 16,-1 0-32,1 0 1,0 0 15,-1 0-15,1 0 0,0 0 15,-1 0 0,1 0-31,-1 0 16,1 0 15,0 0-15,-1 0-16,1 0 0,0 0 15,-1 0 16,1 0-31,0 0 16,-1 0 0,1 0 31,-1 0-32,1 0-15,0 0 31,-1 0-31,1 0 32,0 0-17,-1 0 17,1 0-1,0 0-16,-1 0 32,1 0-47,-1 0 32,1 0-1,0 0 0,-1 0 0,1 0-15,0 0 15,-1 0 0,1 0-15,0 0 15,-1 0-15,1 0 31,0 0-47,-1 0 15,1 0 17,-1 0 15,1 0-47,0 0 31,-18 18-16,17-18-15,1 0 47,0 0-47,-1 0 32,1 0-17,0 0 1,-1 0-16,1 0 15,-18 18 17,17-18-32,1 0 31,0 0 0,-1 0-15,1 0 15,0 0-15,-1 0 15,1 0-15,0 0-1,-1 0 1,1 0-1,-1 0 1,1 0 0,0 0-1,-1 0 17,1 0-32,0 0 15,-1 0 16,1 0-15,0 0 15,-1 0 1,1 0 61,-18 17-30,18-17-1,-18 18-46,17-18 0,-17 18 15,0-1-16,0 1 1,-17-18 93,-1 0-77,0 0 30,1 0-46,-1 0 15,0 0 0,1 0-15,-1 0 15,0 0-15,1 0 15,-1 0-15,0 0 31,1 0-32,-1 0 32,1 0 0,-1 0-31,0 0-1,1 0 1,-1 0 31,0 0-16,1 0-15,-1 0-1,0 0 32,1 0-16,-1 0-15,1 0-16,-1 0 31,0 0-15,1 0 15,-1 0 0,0 0-15,1 0 15,-1 0 16,0 0-31,1 0 15,-1 0 0,1 0 32,-1 0-48,0 0 17,1 0 14,-1 0 1,0 0-31,1 0 15,-1 0 16,0 0-16,1 0 16,-1 0-31,0 0 15,1 0-15,-1 0-1,1 0 17,-1 0 30,0 0 1,1 0-32,-1 0 0,0 0 0,1 0 1,-1 0-17,0 0 1,1 0 15,-1 0 16,1 0-31,-1 0 93,0 0-93,1 0 30,-1 0-30,0 0 31,1 0-16,-1 0 16,0 0 0,1 0-31,-1 0 46,1 0-31,-1 0 1,0 0-17,18 17 1,-17-17 15,-1 0-15,0 0 15,1 0-15,-1 0-1,0 0 1,1 0-1,-1 0-15,0 0 16,1 0 31,-1 0-16,1 0-15,-1 0-1,0 0 32,1 0-15,-1 0-32,0 0 31,1 0-16,-1 0 17,0 0-17,1 0 1,-1 0 31,1 0-16,-1 0-15,0 0 109,1 0-94,-1 0-15,18 36-16,-18-36 31,18 17-16,-17-17 17,17 18-1,0 0-15,0-1-16,0 1 31,17-18 125,1 0-140,0 0 46,-1 0-46,1 0-1,0 0 32,-1 0-47,1 0 16,-1 0 0,1 0 15,0 0 16,-1 0-47,1 0 15,0 0-15,-1 0 32,1 0-1,0 0-16,-1 0 17,1 0-17,-1 0 1,1 0 0,0 0-1,-1 0-15,1 0 16,0 0-1,-1 0 1,1 0 0,0 0-1,-1 0 17,1 0-1,0 0-31,-1 0 15,1 0 17,-1 0-32,1 0 15,0 0 1,-1 0 15,1 0-15,0 0-16,-1 0 31,1 0 16,0 0-16,-1 0 0,1 0 1,-1 0 15,1 0-16,0 0-16,-18-18-15,17 18 16,1 0 15,0 0-31,-1 0 16,1 0 0,0 0-1,-1 0 16,1 0-31,-1 0 32,1 0-17,0 0 17,-1 0-1,1 0-16,0 0 17,-1 0-1,1 0-31,0 0 31,-1 0-31,1 0 31,0 0-31,-1 0 16,1 0 15,-1 0-15,1 0 0,0 0-1,-1 0 1,1 0 15,0 0-31,-1 0 31,1 0-15,0 0 0,-1 0-16,1 0 31,-1 0-16,1 0 1,0 0 0,-1 0 15,1 0-15,0 0 15,-1 0-16,1 0 1,0 0 0,-1 0 31,1 0-16,-1 0-31,1 0 31,0 0 0,-1 0-15,1 0 0,0 0 15,-1 0 0,1 0 0,0 0-31,-1 0 16,1 0 46,0 0-15,-18 18 47,0 0-63,0-1-15,0 1 0,0-1 62,-18-17 15,18 18-61,-18-18-1,1 0 0,-1 0 0,0 0-15,1 0 0,-1 0 15,0 0-15,1 0-1,-1 0 1,0 0 15,1 0-15,-1 0 31,1 0-32,-1 0 1,0 0 15,1 0-15,-1 0-1,18 18 17,-18-18-17,1 17 1,-1-17 15,0 0-15,1 0 15,-1 0 0,1 0-31,-1 0 31,0 0 1,1 0-1,-1 0 16,0 0-16,1 0-15,-1 0-16,0 0 15,1 0 1,-1 0 15,1 0 16,-1 0-47,0 0 47,1 0-16,-1 0 63,0 0-78,1 0 15,-1 0 0,0 0 0,1 0 1,-1 0-1,0 0 0,1 0 63,-1 0-79,18-17 17,-17 17-17,-1 0 63,0 0 16,18-18-31,-17 18-48,-1 0 1,0 0 93,1 0-62,-1 0 63,0 0-95,1 0 32,-1 0-16,1 0 16,-1 0-31,0 0 15,1 0 16,-1 0-16,0 0-15,1 0 31,-1 0 15,0 0 48,1 0-95,-1 0 16,1 0-31,-1 0 16,0 0 0,1 0-1,-1 0 32,0 0-16,1 0-31,-1 0 16,0 0 0,1 0-1,-1 0-15,0 0 32,1 0-17,-1 0 16,1 0 1,-1 0 30,0 0-46,1 0 15,-1 0-15,0 0 15,1 0 0,17 18 16,-18-18-16,0 0-15,18 17-16,-17-17 141,17 18-95,0 0 33,-18-18-64,18 17 1,0 1-1,-17-18 17,17 18 296,17-18-313,1 0 32,-1 0 0,1 0-31,0 0 78,-1 0-79,1 0 32,0 0-31,-1 0 15,19 0 31,-19 0-30,1 0-17,-1 0 48,1 0-32,0 0-15,-1 0 15,1 0-15,0 0 15,-1 0-16,1 0 17,0 0-17,-1 0 1,1 0 15,0 0-31,-1 0 31,1 0-31,-1 0 16,1 0 0,0 0-1,-1 0 17,1 0-32,0 0 62,-1 0-15,1 0-31,0 0 15,-1 0-16,1 0 48,-1 0-32,1 0-31,0 0 31,-1 0 16,1 0-31,0 0 0,-1 0-1,1 0 32,0 0-31,-1 0 15,1 0-31,-1 0 16,1 0-1,0 0 16,-1 0-15,1 0 0,0 0 46,-1 0-31,1 0 16,0 0 0,-1 0-31,1 0 15,0 0-31,-1 0 16,1 0 31,-1 0-32,1 0 1,0 0-1,-1 0 17,1 0-17,0 0 1,-1 0 15,1 0 0,0 0 1,-1 0-17,1 0 32,-1 0 0,1 0-16,0 0-15,-1 0 0,1 0 46,0 0-46,-1 0-1,1 0 1,0 0 15,-1 0 16,1 0-16,-1 0-15,1 0 15,0 0-15,-1 0 15,1 0-15,0 0 15,-1 0 0,1 0-15,0 0 31,-1 0-16,1 0 0,0 0-15,-1 0 15,1 0 32,-18 17-32,17-17-31,1 0 156,0 0-140,-1 0 187,1 0-141,-18 18-46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1:38.56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C95917-5CE2-4195-B059-0CDFAF802661}" emma:medium="tactile" emma:mode="ink">
          <msink:context xmlns:msink="http://schemas.microsoft.com/ink/2010/main" type="writingRegion" rotatedBoundingBox="5681,17621 7608,17568 7636,18582 5709,18635"/>
        </emma:interpretation>
      </emma:emma>
    </inkml:annotationXML>
    <inkml:traceGroup>
      <inkml:annotationXML>
        <emma:emma xmlns:emma="http://www.w3.org/2003/04/emma" version="1.0">
          <emma:interpretation id="{2A7CB526-A9E3-4CCB-8D9A-030F565025E5}" emma:medium="tactile" emma:mode="ink">
            <msink:context xmlns:msink="http://schemas.microsoft.com/ink/2010/main" type="paragraph" rotatedBoundingBox="5681,17621 7608,17568 7636,18582 5709,18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B27C3C-FF73-4BFD-8FC3-37A01AADA19E}" emma:medium="tactile" emma:mode="ink">
              <msink:context xmlns:msink="http://schemas.microsoft.com/ink/2010/main" type="line" rotatedBoundingBox="5681,17621 7608,17568 7636,18582 5709,18635"/>
            </emma:interpretation>
          </emma:emma>
        </inkml:annotationXML>
        <inkml:traceGroup>
          <inkml:annotationXML>
            <emma:emma xmlns:emma="http://www.w3.org/2003/04/emma" version="1.0">
              <emma:interpretation id="{A0534EF7-55E3-4489-87CF-585F29BBAD13}" emma:medium="tactile" emma:mode="ink">
                <msink:context xmlns:msink="http://schemas.microsoft.com/ink/2010/main" type="inkWord" rotatedBoundingBox="5681,17621 7608,17568 7636,18582 5709,18635"/>
              </emma:interpretation>
              <emma:one-of disjunction-type="recognition" id="oneOf0">
                <emma:interpretation id="interp0" emma:lang="ru-RU" emma:confidence="0">
                  <emma:literal>Ж</emma:literal>
                </emma:interpretation>
                <emma:interpretation id="interp1" emma:lang="ru-RU" emma:confidence="0">
                  <emma:literal>*</emma:literal>
                </emma:interpretation>
                <emma:interpretation id="interp2" emma:lang="ru-RU" emma:confidence="0">
                  <emma:literal>Д</emma:literal>
                </emma:interpretation>
                <emma:interpretation id="interp3" emma:lang="ru-RU" emma:confidence="0">
                  <emma:literal>,</emma:literal>
                </emma:interpretation>
                <emma:interpretation id="interp4" emma:lang="ru-RU" emma:confidence="0">
                  <emma:literal>'</emma:literal>
                </emma:interpretation>
              </emma:one-of>
            </emma:emma>
          </inkml:annotationXML>
          <inkml:trace contextRef="#ctx0" brushRef="#br0">53 0 0,'17'0'16,"1"0"46,0 0-31,-1 0-15,1 0 15,-1 0 1,1 0-17,0 0 16,-1 0-31,1 0 47,0 0-31,-1 0 0,1 0-16,0 0 31,-1 0-16,1 0 1,-1 0 0,1 0-16,0 0 15,-1 0 1,1 0-16,0 0 16,-1 0-16,1 0 15,0 0 1,-1 0 15,19 0-15,-19 0-1,1 0 1,-1 0 0,1 0-16,0 0 15,-1 0 16,1 0-15,0 0 0,-1 0-1,1 0 17,0 0-32,-1 0 15,1 0-15,-1 0 16,1 0-1,0 0-15,-1 0 16,1 0 0,0 0-16,-1 0 15,1 0-15,0 0 16,-1 0 0,1 0-1,-1 0 1,1 0-1,0 0 1,-1 0 0,1 0 15,0 0-15,-1 0-1,1 0 1,0 0-1,-1 0 1,1 0 0,0 0-16,-1 0 15,1 0 1,-1 0 15,1 0-15,0 0-1,-1 0 1,1 0 15,0 0-31,-1 0 16,1 0 0,0 0 15,-1 0-16,1 0-15,-1 0 16,1 0 0,0 0-16,-1 0 31,1 0 16,0 0-47,-1 0 15,1 0 1,0 0 15,-1 0 16,1 0-47,-1 0 47,1 0-16,0 0-15,-1 0-16,1 0 31,0 0 16,-1 0-16,1 0 1,0 0-17,-1 0 16,1 0 1,0 0-1,-1 0 0,-17 18 0,0 0-15,0-1 0,0 1 15,0 0-15,-17-18-16,17 17 0,-18-17 15,18 18-15,0-1 31,-35-17 16,17 0 31,18 18-78,-18-18 47,18 18-31,-17-18 0,-1 0-16,0 0 15,1 0 16,17 17 1,-36-17-32,19 0 15,-1 0 1,1 0 0,-1 0-16,18 18 15,-18-18 1,1 0-1,-1 0-15,0 0 32,1 0-32,-1 0 31,0 0 0,1 0-31,-1 0 31,1 0-31,-1 0 32,0 0-17,1 0 1,-1 0 0,0 0-1,1 0 1,-1 0-1,0 0 17,1 0-32,-1 0 47,1 0-32,-1 0 1,0 0-1,1 0 1,-1 0 0,0 0 15,1 0-15,-1 0 30,0 0-30,1 0 31,-1 0-47,0 0 31,-17 0-15,18 0-1,-1 0 1,0 0 15,1 0 1,-1 0-17,0 0 16,1 0-31,-1 0 32,0 0-17,1 0 1,-1 0 15,1 0-15,17-18 15,-18 18-31,0 0 31,-17 0-15,17 0 15,1 0-15,-1 0-16,18-17 15,-35 17 1,17 0 15,1 0-31,-1 0 16,0 0 15,1 0 0,-1 0 1,0 0-17,1 0 32,17-18-31,-18 18 15,0 0-15,1 0 15,-1 0-15,0 0 15,1 0-16,-1 0 1,1 0 0,-1 0-1,0 0 1,1 0-16,-1 0 47,0 0-16,1 0-31,-1 0 16,0 0-1,1 0 17,-1 0 61,1 0-77,-1 0 46,0 0-62,1 0 16,-1 0-16,18 18 16,-18-18 15,18 17-15,0 1 30,18-18 48,-18 18-78,18-18-1,-1 0 1,1 0 0,-18 17-1,18-17-15,-1 18 0,1-18 16,17 0 0,-17 0-1,-1 0 1,1 0-1,0 0 1,-1 0 15,1 0-15,-18 18-16,18-18 0,-1 0 16,1 0-16,-1 0 15,1 0-15,0 0 16,-1 0-1,1 0-15,0 0 16,-1 0 0,1 0-1,17 0-15,-17 0 16,0 0 0,-1 0-16,1 0 0,-1 0 15,1 0 1,0 0-16,-1 0 0,1 0 15,0 0-15,-1 0 16,1 0-16,0 0 16,-1 0-16,1 0 0,-1 0 0,1 0 15,0 0-15,-1 0 0,1 0 16,0 0 0,-1 0-1,1 17-15,0-17 16,-1 0-1,1 0 17,-1 0-1,1 0-15,0 0-16,-1 0 15,1 0 1,0 0-16,-1 0 15,1 0-15,0 0 16,-1 0 0,1 0-16,0 0 15,-1 0-15,1 0 16,-1 0-16,1 0 16,0 0-1,-1 0-15,1 0 16,0 0-1,-1 0 1,1 18 0,0-18-1,-1 0-15,1 0 16,-1 0-16,1 0 16,0 0-1,-1 0-15,1 0 0,0 0 16,-1 0-1,1 0-15,0 0 0,-1 0 0,1 0 16,-1 0-16,1 0 31,0 0-31,-1 0 16,1 0-16,0 0 16,-1 0-1,1 0-15,0 0 16,-1 0-1,1 0 1,0 0 0,-1 0 15,1 0 0,-1 0 0,1 0 1,-18 18-17,18-18 1,-1 0 0,-17 35 30,0-18-14,-17-17 46,17 18-78,-18-18 15,0 0 1,18 18-16,-17-18 16,-1 0-1,1 0 1,-1 0 0,0 17-16,1-17 15,-1 0 1,0 0-16,1 0 15,-1 0 1,0 0 0,1 0-16,-1 0 15,0 0 1,1 0-16,-1 0 16,1 0-1,-1 0 16,-17 0 16,17 0-31,0 0 0,1 0-1,-1 0 1,0 0-1,1 0 1,-1 0 0,1 0-16,-1 0 31,0 0-31,-17 0 31,17 0-15,1 0-16,-1 0 15,0 0 1,1 0 15,-1 0-15,1 0 0,-1 0-1,0 0-15,1 0 31,-1 0 1,0 0-17,1 0 1,-1 0 0,0 0 15,1 0-31,-1 0 15,0 0 1,1 0 0,-1 0-16,1 0 15,-1 0 1,0 0 0,1 0-1,-1 0 16,0 0-15,1 0 0,-1 0-1,0 0 1,1 0 0,-1 0-16,1 0 31,-1 0-31,0 0 31,1 0-15,-1 0-1,0 0 1,1 0 15,-1 0-15,0 0-1,1 0-15,-1 0 16,1 0 0,-1 0 15,0 0-31,1 0 47,-1 0-32,0 0 17,1 0-17,-1 0 17,0 0 14,1 0-30,-1 0 0,0 0-1,1 0 1,-1 0 0,1 0-1,-1 0 16,0 0 16,1 0-31,-1 0 0,0 0-1,1 0 1,-1 0-1,0 0 32,1 0-15,-1 0-17,1 0 16,-1 0 32,0 0-47,18 18-16,-17-18 15,17 18 1,-18-18-1,18 17 1,0 1 0,-18-18-1,18 18 1,-17-18 0,17 17 93,17-17-93,1 0-1,0 0 1,-1 0 15,1 0-31,-18 18 16,18-18-1,-1 0 1,1 17 0,-1-17-1,1 0-15,0 0 31,-1 0-31,1 0 0,0 0 16,-1 0-16,1 0 16,0 0-1,-1 0 1,1 0 15,-1 0-15,1 0-1,0 0 1,-1 0 0,1 0-1,0 0 1,-1 0-16,1 0 16,0 0-1,-1 0-15,1 0 31,0 0-31,-1 0 0,1 0 16,-18 18-16,17-18 0,19 0 16,-19 0-1,19 0-15,-19 0 16,1 0-16,0 0 16,-1 0-16,1 0 15,-1 0 1,1 0-1,0 0 1,-1 0-16,1 0 16,0 0-16,-1 0 15,1 0-15,0 0 0,-1 0 16,1 0 0,-1 0-16,1 0 15,0 0 1,-1 0-1,1 0 1,0 0 0,-1 0-16,1 0 31,0 0-15,-1 0-1,1 0-15,0 0 16,-1 0-16,1 0 15,-1 0 1,1 0 0,0 0-16,-1 0 15,1 0 1,0 0 0,-1 0-1,1 0-15,0 0 16,-1 0-1,1 0-15,-1 0 16,1 0 0,0 0-1,-1 0-15,1 0 32,0 0-17,-1 0-15,1 0 16,0 0-1,-1 0 1,1 0-16,-1 0 16,1 0 15,0 0-15,-1 0-16,1 0 15,0 0 1,-1 0-1,1 0 1,0 0 0,-1 0-1,1 0 17,0 0-32,-1 0 31,1 0-16,-1 0-15,1 0 32,-18 18-32,18-18 15,-18 17 63,0 1-78,0 0 32,0-1-1,0 1 0,-18-18-31,18 18 16,-18-18 15,1 0-31,17 17 0,-18-17 31,1 0 1,17 18-32,-18-18 15,0 0 1,1 0-1,-1 0 17,0 0-32,1 0 31,-1 0-31,0 0 16,1 0 15,-1 0-16,0 0-15,1 0 16,-1 0 0,1 0-1,-1 0-15,0 0 16,1 0-16,-1 0 0,0 0 16,1 0-1,-1 0-15,0 0 16,-17 0 15,18 0-15,-1 0-16,0 0 15,1 0-15,-1 0 16,0 0 0,1 0-1,-1 0-15,0 0 16,1 0-1,-1 0 1,1 0-16,-1 0 16,0 0-16,1 0 15,-1 0 1,0 0 0,1 0-16,-1 0 0,0 0 15,1 0-15,-1 0 16,0 0-1,1 0 17,-1 0-32,1 0 47,-1 0-47,0 0 31,1 0-16,-1 0 1,0 0 15,1 0 1,-1 0-32,0 0 15,1 0 16,-1 0-15,1 0 0,-1 0-1,0-18 1,1 18 0,-1 0-16,0 0 15,1 0 1,-1 0-1,0 0-15,1 0 16,-1 0 15,1 0 1,-1 0-32,18-17 31,-18 17-16,1 0 1,-1 0 15,0 0 1,1 0-32,-1 0 31,18-18-16,-18 18-15,1 0 47,-1 0-47,0 0 16,1 0 0,-1 0-1,1 0 1,-1 0-1,0 0 1,1 0 0,-1 0-16,0 0 15,1 0 1,-1 0 0,0 0-16,1 0 15,-1 0 1,1 0-1,-1 0 1,0 0 0,1 0 15,-1 0-15,0 0-1,1253 123 1048,-1217-123-1048,-1 0-15,1 0 16,0 0 0,-1 0-16,1 0 15,0 0 1,-1 0-16,1 0 0,-1 0 0,1 0 15,0 0-15,-1 0 16,1 0 0,17 0-1,-17 0 1,0 0-16,-1 0 16,1 0-16,-1 0 15,1 0 1,0 0-16,-1 0 15,1 0-15,0 0 16,-1 0-16,-17 18 16,18-18-16,0 0 15,-1 0 1,1 0 0,0 0-1,-1 0 16,1 0-15,-18 18-16,17-18 16,1 0-1,0 0 32,-18 17-16,17-17-15,-17 18 125,-17-18-126,-1 0 32,0 0-47,18 18 0,-17-1 0,-1-17 0,1 0 16,-19 0-1,19 0 1,-1 0 0,0 0-16,1 0 15,-1 0 1,0 0 0,1 0-16,17 18 15,-18-18-15,0 0 0,1 0 16,-1 0-1,1 0 1,-1 0 0,0 0-16,18 18 15,-17-18 1,-1 0 0,0 0 15,1 0-16,-1 0 1,0 0 0,1 0-16,-1 0 0,1 0 15,-1 0-15,0 0 16,1 0-16,-1 0 16,0 0-16,1 0 15,-1 0 1,0 0-1,1 0 32,-1 0-15,1 0-17,-1 0 16,0 0 1,1 0-1,-1 0-15,0 0 62,1 0-63,-1 0 1,0 0 0,1 0 46,-1 0-31,0 0-31,1 0 16,-1 0 15,1 0 0,-1 0 1,0 0-17,1 0 48,-1 0-32,0 0 0,1 0-31,-1 0 47,0 0-31,1 0 15,-1 0-15,1 0-1,-1 0 1,0 0 31,1 0-32,-1 0 1,0 0 0,1 0 15,-1 0-15,18-18-1,-18 18-15,1 0 16,-1 0-1,1 0-15,-1 0 16,0 0 15,1 0-15,-1 0 0,18-18-16,-18 18 31,1 0-16,17-17 17,-18 17-32,0 0 47,1 0-32,-1 0 32,0 0-31,18-18-1,-17 18 17,-1 0-17,1 0 1,-1 0 15,0 0 0,1 0-15,-1 0 62,-17 0 0,17 0-15,0 0-16,1 0-1,-1 0-30,1 0 0,-1 0 15,0 0 16,18 18-32,-17-18 1,17 17 0,0 1 15,17 0 63,1-18-1,-18 17-93,0 1 16,18-18 0,-1 0-16,1 0 15,-1 0 17,1 0-17,0 0-15,-1 0 16,1 0-1,0 0 32,-1 0 0,1 0-31,0 0 46,-1 0-46,1 0 0,-1 0 77,-34 0 17,-1 0-95,1 0 1,-1 0 0,0 0-16,1 0 15,-1 0-15,0 0 0,1 0 16,-1 0-16,0 0 15,1 0 1,-1 0 31,1 0-47,-19 0 16,19 0-1,-1 0-15,18-18 156,0 1-124,0-1-17,18 18 1,-18-18-16</inkml:trace>
          <inkml:trace contextRef="#ctx0" brushRef="#br0" timeOffset="95171.813">1058 89 0,'18'0'94,"-1"0"-78,1 0 31,0 0-32,-1 0 16,1 0-31,0 0 32,-1 0-17,1 0 17,-1 0-32,1 0 46,0 0-14,-1 0-17,1 0 17,0 0 14,-1 0 1,1 0-15,0 0-32,-1 0 31,1 0-16,-1 0 1,-17 17-16,18-17 0,-18 18 16,0-1 296,0 1-312,0 0 16,0-1-1,0 1 1,-18-18-16,18 18 16,0-1-16,-17 1 0,17 0 31,-18-18-31,18 17 16,0 1-1,-17 0-15,17-1 31,0 1-31,0-1 0,0 1 16,-36-18-16,36 18 16,0-1 15,-17-17-15,17 18-16,-18-18 15,18 18 1,-18-18-16,18 17 31,-17-17-31,17 18 16,-18-18 15,18 18-15,-18-18-1,1 0 1,17 17 15,-18-17-31,1 0 16,-1 18-1,0-18-15,18 17 16,-17-17-16,17 18 0,35-18 234,0 0-218,0 0-16,1 0 16,-19 0-16,1 0 0,0 0 15,-1 0-15,1 0 63,0 0-63,-1 0 15,1 0 1,-1 0-16,1 0 16,0 0-16,-1 0 15,1 0-15,0 0 16,-1 0 15,1 0-15,0 0 77,-1 0-93,1 0 32,-1 0-17,1 0-15,-18 18 16,18-18-16,-1 0 0,1 0 16,0 0-1,-1 0 1,1 0 31,0 0-32,-1 0 376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8:05.86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  <inkml:trace contextRef="#ctx0" brushRef="#br0" timeOffset="16688.823">0 0 0,'17'0'140,"1"0"-124,0 0 15,-1 0-15,1 0 15,-1 0-15,1 0-1,0 0-15,-1 0 16,1 0-1,0 0 17,-1 0-32,1 0 31,0 0-15,-1 0-1,1 0 1,-1 0-1,1 0 1,0 0 15,-1 0-31,1 0 16,0 0 15,-1 0-15,1 0-16,0 0 31,-1 0-15,1 0-1,0 0-15,-1 0 16,-17 17 0,18-17-1,-1 0 16,1 0-15,0 0-16,-1 0 31,1 0 16,0 0-31,-1 0-1,1 0 1,0 0 31,-18 18-16,17-18-31,1 0 16,-1 0-1,1 0 1,0 0 15,-1 0-15,1 0 0,0 0 15,-1 0-16,1 0 17,0 0-17,-1 0 1,1 0 15,-1 0 0,-34 0 141,-1 0-156,1 0 0,-1 0-1,0 0-15,1 0 16,-1 0-1,0 0 32,1 0-31,-1 0 0,0 0-1,1-18 1,-1 18-16,1 0 15,52 0 251,-18 0-250,1 0-1,0 0 1,-1 0-16,1 0 31,0 0-31,-1 0 16,1 0-1,0 0 1,-1 0 0,1 0-1,-1 0 1,1 0 0,0 0-1,-1 0 1,1 0-16,0 0 0,-1 0 15,1 0 1,0 0-16,-1 0 0,1 0 16,0 0-1,-1 0-15,1 0 32,-1 0-17,1 0 1,0 0-16,-1 0 31,1 0 0,0 0-15,-1 0 15,1 0-15,0 0-1,-1 0 1,1 0 0,-1 0-1,1 0 1,0 0 15,-1 0-31,1 0 31,0 0-15,-1 0 0,1 0-1,0 0 1,-1 0 0,1 0-1,-1 0-15,1 0 31,0 0-15,-1 0 0,1 0-1,0 0 1,-1 0 0,1 0-1,0 0 16,-1 0-15,1 0 0,0 0 62,-1 0 16,1 0-63,-1 0-31,1 18 31,-18 0 110,-18-18-110,18 17-31,-17-17 0,-1 0 16,1 0-16,-1 0 15,0 18 1,1-18-16,-1 0 15,0 0 1,1 0 0,-1 0-1,0 0-15,1 0 16,-1 0 0,0 0-1,1 0-15,-1 0 16,1 0-1,-1 0 17,0 0-32,18 18 15,-17-18 1,-1 0 0,0 0 15,1 0-31,-1 0 15,0 0 1,18 17 0,-17-17-16,-1 0 0,1 0 15,-1 0 1,0 0 0,1 0-16,-1 0 15,0 0 1,1 0-1,-1 0-15,18 18 0,-18-18 0,1 0 16,-1 0-16,1 0 16,-1 0-1,0 0-15,1 17 32,-1-17-32,0 0 15,-17 0 1,17 0-1,1 0 1,-1 0-16,0 0 16,1 0-16,-1 0 15,1 0-15,-1 0 16,0 0 0,1 0-1,-1 0-15,0 0 16,1 0-1,-1 0 1,0 0-16,1 0 16,-1 0-16,1 0 31,-1 0-31,0 0 31,1 0 0,-1 0-15,0 0 15,1 0-15,-1 0 0,0 0-1,1 0 1,-1 0-1,1 0 1,-1 0 0,0 0 15,1 0-31,-1 0 31,0 0 0,1 0 1,-1 0-17,0 0 17,1 0-17,-1 0-15,0 0 16,1 0-1,-1 0 1,1 0 15,-1 0-31,0 0 32,1 0-17,-1 0 16,0 0-15,1 0 0,17 18 15,-18-18-15,0 0-16,18 18 15,-17-18-15,-1 0 16,1 0 31,-1 0-16,0 0-31,1 0 47,-1 0-32,18 17 1,-35-17 0,35 18 93,17-18-93,-17 18-1,18-18-15,0 0 0,-1 0 16,1 17 0,0-17-16,-1 0 15,1 0 1,-1 0-1,-17 18-15,18-18 16,0 0 0,-1 0-16,1 0 15,0 0 1,-1 0-16,1 0 16,0 0-16,-1 0 15,1 0 1,-1 0-1,1 0 1,0 0-16,-1 0 16,1 0-1,0 0 1,-1 0 0,1 0-16,0 0 15,-1 0 1,1 0-16,0 0 15,-1 0 1,1 0-16,-1 0 16,1 0-1,0 0 1,-1 0-16,1 0 16,0 0-16,-1 0 15,1 0-15,0 0 16,-1 0-1,1 0-15,-1 0 16,1 0 0,0 0-1,-1 0 17,1 0-17,0 0 1,-1 0-1,1 0-15,0 0 32,-1 0-32,1 0 15,-1 0 1,1 0 15,0 0-15,-1 0-1,1 0 17,0 0-32,-1 0 15,1 0 1,0 0-16,-1 0 31,1 0-31,0 0 16,-1 0-1,1 0 1,-1 0-16,1 0 31,0 0-15,-1 0 0,1 0-1,0 0 1,-1 0 15,1 0 0,0 0-31,-1 0 32,1 0-17,-1 0 1,1 0 15,0 0-15,-1 0-1,1 0 1,0 0-16,-1 0 16,1 0-1,0 0 16,-1 0-15,1 0 0,-1 0-1,1 0 1,0 0 15,-1 0-15,1 0 15,0 0 0,-1 0 1,1 0-32,0 0 46,-1 0-14,1 0-17,0 0 17,-1 0-17,1 0 32,-1 0-16,1 0-31,0 0 16,-1 18 0,1-18 30,-18 17-30,0 1 0,18-18-1,-18 18 17,-18-18-17,18 17 1,-18-17-1,1 0-15,-1 18 32,0-18-32,1 0 15,-1 0 17,1 0-17,-1 0-15,0 0 16,1 0 15,-1 0-15,0 0-16,1 0 31,-1 0-31,0 0 16,1 0-16,-1 0 15,0 0 1,1 0-1,-1 0 1,1 0 0,-1 0-1,0 0 1,1 0-16,-1 0 16,0 0-16,-17 0 15,17 0 1,1 0-16,-1 0 15,1 0-15,-1 0 16,0 0 0,-17 0-16,17 0 15,1 0-15,-1 0 16,0 0 0,1 0-16,-1 0 0,1 0 15,-1 0-15,0 0 16,1 0-1,-1 0-15,0 0 16,1 0 0,-1 0-16,0 0 31,1 0-15,-1 0-1,0 0 1,1 0 15,-1 0-15,1 0-16,-1 0 15,0 0 1,1 0 0,-1 0 15,0 0-31,1 0 15,-1 0 17,0 0-32,1 0 31,-1 0 0,1 0-15,-1 0-1,0 17-15,1-17 63,-1 0-63,0 0 31,1 0-15,-1 0-1,0 0 1,1 0 15,-1 0-15,1 0 0,-1 0-1,0 0-15,1 0 0,-1 0 16,0 0 15,1 0-15,-1 0-1,0 0 1,1 0 0,-1 0-1,0 0 1,1 0-1,-1 0 1,1 0 15,-1 0 1,0 0-32,1 0 31,-1 0 0,0 0 16,1 0-16,-1 0-15,0 0-1,1 0 17,-1 0-32,1 0 31,-1 0-31,0 0 16,1 0-16,-1 0 15,18 18-15,-18-18 0,1 0 16,-1 0-16,0 0 15,1 0 1,-1 0 0,1 0-1,-1 0 1,18 18-16,-18-18 16,1 0 15,17 17-31,-18-17 15,0 0-15,1 0 32,17 18-32,0 0 31,-18-18 31,18 17-46,0 1 0,18-18-1,-1 0 1,-17 18 0,18-18-16,0 0 15,-1 0 1,-17 17-16,18-17 15,0 0 1,-1 0 15,-17 18-31,18-18 0,-1 0 16,1 0-16,0 0 16,-1 0-1,1 0 1,0 0-1,-18 17 1,17-17-16,1 0 16,0 0-1,-1 0 1,1 0 0,-1 0-1,1 0 16,0 0-31,-1 0 16,1 0-16,0 0 31,-1 0-31,1 0 16,0 0 0,-1 0-1,1 0-15,-1 0 0,1 0 0,0 0 16,-1 0-16,1 0 15,0 0-15,-1 0 16,1 0-16,0 0 16,-1 0-16,1 0 31,0 0-31,-1 0 16,1 0-1,-1 0 1,1 0-16,0 0 15,-1 0-15,1 0 16,0 0-16,-1 0 16,1 0-1,0 0 1,-1 0-16,1 0 16,-1 0-1,1 0 1,0 0-16,-1 0 15,1 0 1,0 0 0,-1 0-1,1 0 1,0 0 0,-1 0-1,1 0 16,-1 0-31,1 0 16,0 0 0,-1 0-1,1 0 1,0 0 0,-1 0-1,1 0 1,0 0-16,-1 0 15,1 0-15,0 0 32,-1 0-32,1 0 15,-1 0 17,1 0-17,0 0 1,-1 0-1,1 0 1,0 0 0,-1 0-16,1 0 15,0 0 1,-1 0 0,1 0-16,-1 0 15,1 0 1,0 0-1,-1 0 1,1 0 0,0 0-1,-1 0 1,1 0-16,0 0 16,-1 0 15,1 0-16,-1 0 1,1 0-16,0 0 31,-1 0-15,1 36 0,0-36-1,-1 0 1,19 0 78,-19 0-94,1 0 31,-18 17-31,18-17 0,-1 0 0,-17 18 0,18-18 47,-18 18-47,17-18 15,-17 17-15,18-17 16,-18 18 0,0 0 77,-18-18-77,1 0 0,-1 0-1,1 0 1,-1 0-16,0 0 15,1 0 1,-1 0 0,0 0-1,1 0 63,17-18 47,17 18-125,-17-18 32,18 18-17,-18-17 1,18 17-16,-18-18 16,0 0-1,0 1 1,0-1-1,0 0-15,17 18 110,1 0-63,0 0-32,-1 0 1,-17-17 0,18 17-16,-1 0 15,1 0 1,0-18-16,-1 18 15,-17 18 173,0-1-172,0 1-16,0 0 0,0-1 15,-17 1 1,17 0-16,0-1 15,-18-17 1,0 18 0,1-18 62,-1 0-63,1 0-15,-1 0 32,0 0-17,1 0 1,-1 0-16,0 0 16,1 0-1,-1 0-15,0 0 31,1 0-15,-1 0 0,0 0-16,1 0 15,-1 0-15,1 0 16,-1 0-16,0 0 16,1 0-1,-1 0-15,0 0 16,1 0-16,-1 0 15,0 0 1,1 0-16,-1 0 16,1 0-1,-1 0 1,0 0 0,1 0-1,-1 0 1,0 0-1,1 0-15,-1 0 16,0 0 0,1 0 15,-1 0-15,1 0-1,-1 0 1,0 0-1,1 0-15,-1 0 16,0 0-16,1 0 16,-1 0-16,0 0 15,1 0 1,-1 0 15,0 0-31,1 0 16,-1 0-1,1 0 1,-1 0-16,0 0 16,1 0-1,-1 0 1,0 0-16,1 0 31,-1 0-31,0 0 31,1 0-15,-1 0 0,1 0-1,-1 0-15,0 0 16,1 0-16,-1 0 16,0 0-1,1 0 1,-1 0-1,0 0 1,1 0 0,-1 0-1,1 0-15,-1 0 16,0 0 0,1 0-16,-1 0 15,0 0-15,1 0 16,-1 0-1,0 0-15,1 0 16,-1 0 0,0 0-1,1 0-15,-1 0 16,1 0 0,-1 0-1,0 0-15,1 0 16,-1 0-16,0 0 15,1 0-15,-1 0 0,0 0 16,-17 0 0,18 0-16,-1 0 15,18 18-15,-18-18 16,1 0 0,-1 0-1,18 17-15,-18-17 16,1 0-16,-1 0 15,0 0 17,18 18-17,-17-1 17,17 1 30,0 0-15,17-18-16,1 0-15,-18 17-16,18-17 15,-1 0 1,1 0 15,0 0 1,-1 0-32,1 0 15,-18 18-15,18-18 16,-1 0-16,1 0 0,-1 0 15,1 0 1,0 0 0,-1 0-1,1 0 1,0 0-16,-1 0 16,1 0-1,0 0-15,-1 0 16,1 0-1,-1 0 1,1 0-16,0 0 16,-1 0 15,1 0-15,0 0-16,-1 0 15,1 0-15,0 0 16,-1 0-16,1 0 15,0 0 1,-1 0 0,1 0-16,-1 0 15,1 0-15,0 0 16,-1 0-16,1 0 16,0 0-16,-1 0 15,1 0-15,0 0 16,-1 0-1,1 0-15,-1 0 16,1 0 0,0 0-1,-18 18-15,35-18 16,-17 0 0,17 0-16,-17 0 15,-1 0-15,1 0 16,-1 0-16,1 0 15,0 0 1,-1 0 0,1 0-16,0 0 15,-1 0 1,1 0 15,0 0-31,-1 0 16,1 0-1,0 0 1,-1 0-16,1 0 31,-1 0-15,1 0 0,0 0-1,-1 0-15,1 0 16,0 0 15,-1 0-31,1 0 16,0 0-1,-1 0 1,1 0 0,-1 0-16,1 0 15,0 0 1,-1 0-1,1 0 1,0 0 0,-1 0-1,1 0 1,0 0-16,-1 0 16,1 0-1,-1 0 1,1 0-16,0 0 31,-1 0-31,1 0 16,0 0-1,-1 0 1,1 0 0,0 0-1,-1 0-15,-17 17 16,18-17-16,-18 18 15,18-18-15,-1 0 63,1 0-63,-1 0 62,-17 18-46,0-1 93,-17-17-93,-1 0-16,18 18 16,-17-18-1,-1 0 1,18 18-16,-18-18 16,1 0-16,-1 0 31,0 0-16,1 0 1,-1 0 0,18 17-16,-18-17 15,1 0 1,-1 0 0,0 0-1,1 0 16,-1 0-15,1 0 0,-1 0 15,0 0-31,1 0 16,-1 0-1,0 0-15,1 0 16,-1 0-1,0 0 1,1 0-16,-1 0 16,1 0-1,-19 0-15,19 0 16,-1 0 0,0 0-1,1 0 1,-1 0-16,0 0 15,1 0-15,-1 0 16,1 0 0,-19 0-1,19 0 1,-1 0 0,0 0-1,1 0-15,-1 0 31,0 0-15,1 0 0,-1 0-16,0 0 15,1 0 1,-1 0 0,1 0-16,-1 0 31,0 0-31,1 0 47,-1 0-47,0 0 31,1 0-15,-1 0-1,0 0 1,1 0-1,-1 0 1,1 0 15,-1 0-15,0 0 0,1 0-1,-1 0 1,0 0-16,1 0 15,-1 0 17,0 0-1,1 0-15,-1 0-1,1 0 16,-1 0 1,0 0-1,1 0-15,-1 0 15,0 0-16,1 0 1,-1 0-16,0 0 0,1 0 16,-1 0-16,0 0 15,1 0-15,-1 0 16,1 0-16,-1 0 16,0 0-1,1 0 1,-1 0-16,0 0 15,1 0 17,-1 0-32,0 0 15,1 0 1,-1 0 0,1 0 15,-1 0-31,0 0 31,1 0-15,-1 0-1,0 0-15,1 0 16,-1 0 0,0 0-1,36 0 220,0 0-235,-1 0 15,1 0-15,17 0 16,-17 0-16,0 0 15,17 0-15,-18 0 16,19 0-16,-1 0 16,-17 0-16,17 0 0,-17 0 15,17 0-15,0 0 16,0 0-16,1 0 0,-19 0 0,19 0 16,-19 0-16,19 0 0,-19 0 15,1 0-15,17 0 0,-17 0 16,-1 0-16,1 0 0,0 0 15,-1 0-15,1 0 0,0 0 16,-1 0 0,1 0 15,-1 0-15,1 0 15,0 0-16,-1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8:25.0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0,'18'0'94,"0"0"-78,-1 0-16,1 0 31,0 0-31,-1 0 16,1 0 62,0 0-63,-1 0 1,1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9:57.35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 43 0,'17'0'109,"1"0"-109,0 0 63,-1 0-48,1 0 32,0 0-47,-1 0 31,1 0 1,0 0-17,-1 0 1,1 0 0,-1 0 77,1 0-46,0 0-47,-1 0 31,1 0 1,0 0 15,-1 0-16,1 0 31,0 0-15,-1 0-31,1 0-1,-1 0 1,1 0 31,0 0-16,-1 0-15,1 0-1,-18-18 1,18 18 0,-1 0 46,1 0-15,0 0-47,-18-18 31,35 18-31,-17 0 16,-1 0-16,1 0 16,-1 0-16,1 0 31,0 0-16,-1 0 1,1 0 31,0 0-47,-1 0 47,1 0-32,0 0 32,-1 0-31,1 0 0,-1 0-1,1 0 16,0 0-31,-1 0 32,1 0-32,-18 18 15,35-18-15,-17 0 16,0 0 0,-1 0-1,1 0 1,-1 0-16,1 0 31,0 0-15,-1 0-16,1 0 31,0 0-15,-1 0-1,1 0 1,0 0-1,-1 0 1,1 0 0,0 0-1,-1 0 1,1 0 0,-1 0 15,1 0-16,0 0 17,-1 0-1,1 0 0,0 0-31,-1 0 31,1 0-31,0 0 16,-1 0-16,1 0 31,-1 0-15,1 0 15,0 0-31,-1 0 16,1 0-16,0 0 15,-1 0-15,-17 18 16,18-18-16,0 0 16,-1 0-1,1 0 1,-1 0 0,1 0-1,0 0 16,-1 0-15,1 0 31,0 0-31,-1 0 15,1 0-16,-18 17 1,18-17 0,-1 0 62,-17 18-78,18-18 15,0 0 1,-18 18 0,17-18-16,-17 17 31,18-17-15,17 0-1,-35 36-15,18-36 16,-1 0-1,-34 0 110,-1 0-93,0 0-17,1 0 1,-1 0 0,1 0-1,-1 0 16,0 0-31,1 0 16,-1 0 0,0 0 15,1 0-15,-1 0-16,0 0 31,1 0 0,-1 0-15,0 0-1,1 0-15,-1 0 16,1 0 0,-1 0-1,0 0 1,1 0-1,-1 0 1,0 0 0,1 0-16,-1 0 31,0 0-31,1 0 16,-1 0-16,1 0 15,-1 0-15,0 0 16,1 0-1,-1 0-15,0 0 16,1 0 0,-1 0 15,0 0-31,1 0 16,-1 0-1,1 0-15,-1 0 16,0 0-16,1 0 15,-1 0-15,0 0 16,1 0-16,-1 0 16,0 0-1,18 17-15,-17-17 16,-1 0 0,0 0 15,1 0-16,-1 0 1,1 0 0,-1 0-16,0 0 15,1 0 1,-1 0 0,0 0-1,1 0 1,17 18-16,-18-18 15,0 0-15,1 0 16,-1 0 0,1 0-1,-1 0 1,0 0 0,1 0-1,-1 0 1,0 0-1,1 0-15,-1 0 32,0 17-17,1-17 1,-1 0 0,1 0-1,-1 0-15,0 0 0,1 0 16,-1 0-1,0 0 1,1 0 0,-1 0-16,0 0 31,18 18-31,-17-18 16,-1 0-16,0 0 15,1 0-15,-1 0 16,1 0-1,-1 0-15,0 0 16,1 0 0,-1 0-16,0 0 15,1 0 1,-1 0 0,0 0-16,1 0 31,17 18-31,-18-18 15,1 0 1,-1 0 0,0 0-1,1 0 1,-1 0 0,0 0-16,1 0 15,-1 0 16,36 0 173,-1 0-204,1 0 31,0 17-31,-1-17 31,1 0-31,0 0 16,-1 0-1,1 0 1,-1 0 0,1 0-16,0 0 15,-1 0 1,1 0-1,0 0 1,-1 0 0,1 0-1,0 0-15,-1 0 16,1 0-16,-1 0 16,1 0-16,0 0 15,-1 0-15,1 0 16,0 0-16,-1 0 15,1 0-15,0 0 16,-1 0-16,1 0 16,0 0-1,-1 0 1,1 0-16,-1 0 16,1 0-1,0 0 1,-1 0-16,1 0 15,0 0-15,-1 0 16,-17 18 0,18-18-16,0 0 15,-1 0 1,1 0 0,-1 0-16,1 0 15,0 0-15,-1 0 16,1 0-16,0 0 15,-1 0-15,1 0 16,0 0-16,-1 0 16,-17 18-1,18-18-15,-1 0 0,1 0 16,0 0-16,-1 0 16,19 0-1,-19 0 1,1 0-16,0 0 15,-1 0 1,1 0 0,0 0-16,-1 0 15,1 0 1,-1 0-16,-17 17 16,36-17-1,-19 0 1,1 0-1,0 0-15,-1 0 16,1 0-16,0 0 16,-1 0-1,1 0-15,-1 0 16,1 0-16,0 0 16,-1 0-1,1 0-15,0 0 16,-1 0-1,1 0-15,0 0 16,-1 0 0,1 0-1,-1 0-15,1 0 16,0 0-16,-1 0 16,1 0-16,0 0 15,-1 0-15,1 0 16,0 0-1,-1 0 1,1 0 15,0 0 1,-1 0-32,-17 18 31,18-18-31,-1 0 15,1 0 32,0 0-31,-18 18 15,17-18 47,-17 17-62,0 1 46,0 0-30,0-1 61,0 1-61,-17-18-32,-1 0 15,0 0 1,1 0-16,17 17 16,-18-17-1,1 0 1,-1 0-1,0 0 1,1 0 0,-1 0-1,0 0 1,1 0-16,-1 0 16,0 0-1,18 18 1,-17-18-16,-1 0 15,0 0 1,1 0-16,-1 0 16,1 0-1,-1 0 1,0 0 0,1 0-16,-1 0 15,0 0 1,1 0-16,-1 0 15,0 0 1,1 0-16,-1 0 16,1 0-1,-1 0-15,0 0 16,1 0 0,-1 0-16,0 0 15,1 0 1,-1 0-1,0 0 1,1 0 0,-1 0-1,1 0-15,-1 0 32,0 0-17,1 0-15,-1 0 16,0 0-1,1 0 1,-1 0 0,0 0-16,1 0 31,-1 0-31,0 0 16,1 0-1,-1 0-15,1 0 16,-1 0-1,0 0 1,1 0 0,-1 0 15,0 0-15,1 0-1,-1 0 1,0 0-1,1 0 17,-1 0-32,1 0 31,-1 0 0,0 0 0,1 0-15,-1 0 15,0 0-15,1 0 0,-1 0-16,0 0 15,1 0 1,17-18-1,-18 18 1,1 0-16,-1 0 16,0 0-1,1 0 1,-1 0 0,0 0-1,1 0 16,-1 0-15,0 0 0,1 0-16,-1 0 15,0 0 1,1 0 0,-1 0-16,1 0 31,-1 0-31,0 0 15,1 0 1,17-17 0,-18 17-1,0 0 1,18-18-16,-17 18 16,-1 0-16,0 0 15,1 0 1,-1 0-1,1 0 17,-1 0-1,0 0-15,1 0 15,-1 0 31,36 0 95,-1 0-157,1 0 15,0 0 1,-1 0-1,1 0 1,-1 0 47,1 0-32,0 0 0,-1 0-31,1 0 16,0 0-1,-1 0-15,1 0 16,0 0 0,-1 0-1,1 0 1,-1 0-16,1 0 0,0 0 15,17 0-15,-17 0 0,-1 0 16,1 0-16,0 0 0,-1 0 16,1 0-16,0 0 0,-1 0 15,1 0 1,-1 0-16,1 0 0,0 0 16,-18 18-16,17-18 15,1 0-15,0 0 0,17 0 16,-17 0-16,17 0 15,-18 0-15,1 0 16,0 0-16,-1 0 16,1 0-16,0 0 15,-1 0-15,1 0 16,-53 0 109,17 0-125,-17 0 16,17 0-16,-17 0 0,17 0 15,-17 0-15,17 0 0,1 0 16,-1 17-16,0-17 0,1 0 0,-1 0 15,-17 0-15,17 18 16,1-18-16,-1 18 0,0-18 16,1 0-16,-1 0 15,0 0-15,1 0 16,-1 0-16,18 17 16,-18-17-16,1 0 0,-1 0 15,0 0 1,1 0-16,-1 0 15,1 0-15,-1 0 16,0 0 0,18 18-16,-17-18 15,-1 0 1,18 18-16,-18-18 16,1 0 15,-1 0-16,0 0-15,1 0 16,-1 0 0,1 0-1,-1 0-15,0 0 16,1 0 0,-1 0-1,0 0-15,1 0 16,-1 0 171,18 17-109,35-17-62,-17 0-16,17 0 16,1 0-16,-19 0 15,1 0 1,-1 0 0,1 0-16,0 0 31,-1 0-16,1 0 1,17 0 0,-17 0-16,0 0 15,-1 0 1,1 0 15,-1 0-15,1 0-1,0 0-15,-1 0 16,1 0 0,0 0-1,-1 0 1,1 0 0,0 0-1,-1 0 1,1 0-16,0 0 15,-1 0 1,1 0 0,-1 0-1,1 0 1,0 0 0,-1 0-16,1 0 0,0 0 15,-1 0-15,19 0 16,-19 0-16,1 0 15,-1 0-15,1 0 0,0 0 16,-1 0 0,1 0-1,0 0 1,-1 0 0,1 0 15,0 0-16,-1 0 17,1 0-17,-1 0 1,1 0 0,0 0-16,-1 0 15,1 0 1,0 0-16,-1 0 15,1 0 1,0 0 0,-1 0-16,1 0 15,0 0-15,-1 0 0,1 0 16,-1 0-16,1 0 16,0 0-16,-1 0 15,1 0-15,0 0 31,-1 0-31,1 0 16,0 0 0,-1 0-1,1 0 1,-1 0 0,1 0-1,0 0 1,-1 0-1,1 0 1,0 0-16,-1 0 16,1 0-1,0 0-15,-1 0 16,1 0 0,-1 18-1,1-18 1,0 0 15,-1 0-15,1 0-1,0 0 1,-1 0 62,1 0-78,17 0 0,-35 18 16,36-1-16,-19-17 15,1 0-15,-1 0 0,1 0 16,-18 18 171,0-1-155,-18-17-1,1 18-31,-1-18 0,1 0 16,-1 18-1,0-18-15,1 0 16,-1 0-1,0 0 17,1 0-17,-1 0 1,0 0 0,1 0-1,-1 0-15,0 0 16,1 0-16,-1 0 31,1 0-15,-1 0-16,0 0 31,1 0-31,-1 0 16,0 0-16,1 0 15,-1 0 1,0 0-1,1 0-15,-1 0 16,1 0 0,17 17-16,-18-17 15,0 0-15,1 0 16,-1 0-16,0 0 16,1 0-16,-1 0 15,0 0-15,1 0 16,-1 0-16,1 0 15,-1 0 1,0 0 0,1 0-1,-1 0-15,0 0 16,1 0-16,-1 0 16,0 0-1,1 0 16,-1 0-31,0 0 16,1 0 0,-1 0-1,1 0 1,-1 0 0,0 0-1,1 0 16,-1 0-31,0 0 47,1 0-31,-1 0 0,0 0-16,1 0 15,-1 0 1,1 0-1,-1 0 1,0 0 0,1 0-1,-1 0 17,0 0-32,1 0 15,-1 0 1,0 0-1,1 0-15,-1 0 16,1 0 0,-1 0-1,0 0 1,1 0-16,-1 0 0,0 0 16,1 0-1,-1 0-15,0 0 16,1 0-1,-1 0 1,0 0-16,1 0 16,-1 0-1,-17 0 1,17 0 0,1 0-1,-1 0 1,0 0-16,1 0 15,-1 0 17,0 0-17,1 0 1,-1 0-16,1 0 16,17 18-16,-18-18 0,0 0 15,1 0 16,-1 0-31,0 0 0,1 0 16,17 18 62,0-1-78,-18-17 0,18 18 16,-18-18-1,1 0-15,17 18 0,0-1 94,0 1-94,0-1 78,0 1-46,17-18-1,1 0-16,-18 18 1,18-18-16,-1 0 0,1 0 16,0 0-1,-1 0 1,1 0-16,0 0 16,-1 0-16,18 0 15,-17 0-15,17 0 16,-17 0-16,0 0 15,-1 0-15,1 0 16,0 0 0,-1 0-1,1 0 1,-1 0-16,1 0 16,17 0-1,-17 0 1,0 0-16,-1 0 15,1 0 1,0 0 0,-1 0 31,1 0-32,0 0-15,-1 0 16,-17-18-1,18 18-15,-1 0 16,1 0-16,0 0 0,-1 0 16,1 0-1,0 0 1,-1 0-16,1 0 31,0 0 0,-1 0-15,-17-18 0,18 18-16,-1 0 15,1 0 1,0 0-16,-1 0 16,1 0-1,0 0 1,-1 0-1,1 0 1,0 0 0,-1 0-1,1 0 1,-1 0 0,1 0-1,0 0 32,-1 0 0,1 0-31,0 0 30,-1 0-46,1 0 16,0 0 0,-1 0-1,1 0-15,0 0 16,-1 0 0,1 0-1,-1 0 1,1 0-1,0 0 1,-1 0 0,1 0-16,0 0 31,-1 0-31,1 0 16,0 0-1,-1 0 1,1 0-1,-1 0-15,1 0 16,0 0 0,-1 0-16,1 0 15,0 0 1,-1 0 0,1 0 15,0 0-31,-1 0 15,1 0-15,-1 0 16,1 0-16,0 0 16,-1 0-1,1 0-15,0 0 16,-1 0 0,19 0-16,-19 0 31,1 0 16,0 0-32,-1 0 1,1 18-16,-1-18 16,1 0-1,-18 18-15,18-18 16,-18 17 140,0 1-156,0 0 16,0-1-16,0 1 47,-18-18-1,0 0-46,18 18 16,-17-18 0,-1 0-1,1 0 17,-1 0-32,0 0 31,1 0-16,-1 0-15,0 0 16,1 0-16,-1 0 16,0 0-1,1 0 17,-1 0-1,0 0-16,1 0 17,-1 0-32,1 0 15,-1 0 17,0 0-32,1 0 15,-1 0 1,0 0-1,1 0 1,-1 0-16,0 0 16,1 0-1,-18 0-15,17 0 16,0 0 15,1 0-31,-1 0 16,0 0-1,1 0 1,-1 0 0,0 0-1,1 0 17,-1 0-1,1 0 0,-1 0-31,0 0 31,18 17-31,-17-17 16,-1 0 0,0 0-16,1 0 15,-1 0 1,18 18-1,-18-18-15,1 0 0,-1 0 16,0 0-16,1 0 16,-1 0-1,1 0 1,-1 0 15,0 0 0,1 0-31,-1 0 16,0 0 0,1 0-1,-1 0-15,0 0 16,1 0-16,-1 0 16,1 0-1,-1 0-15,0 0 31,1 0-15,-1 0 0,0 0-1,1 0 1,-1 0 0,0 0-1,1 0 1,-1 0-16,1 0 15,-1 0 1,0 0-16,1 0 16,-1 0-16,0 0 15,1 0-15,-1 0 32,0 0-1,1 0-31,-1 0 15,0 0 1,-17 0 0,18 0-1,-1 0 17,0 0-1,1 0-31,-1 0 15,0 0 1,1 0 15,-1 0-31,0 0 16,1 0 0,-1-18-1,1 18-15,-1 0 16,0 0 15,1 0 0,-1 0-31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33:53.91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CC5B56-25C5-4F6F-8258-549FEE02E515}" emma:medium="tactile" emma:mode="ink">
          <msink:context xmlns:msink="http://schemas.microsoft.com/ink/2010/main" type="writingRegion" rotatedBoundingBox="5800,17545 7523,17436 7545,17782 5822,17890"/>
        </emma:interpretation>
      </emma:emma>
    </inkml:annotationXML>
    <inkml:traceGroup>
      <inkml:annotationXML>
        <emma:emma xmlns:emma="http://www.w3.org/2003/04/emma" version="1.0">
          <emma:interpretation id="{BACE9E49-CA6E-4218-A651-9D9FF950797C}" emma:medium="tactile" emma:mode="ink">
            <msink:context xmlns:msink="http://schemas.microsoft.com/ink/2010/main" type="paragraph" rotatedBoundingBox="5800,17545 7523,17436 7545,17782 5822,17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3D3A66-864B-450D-A826-7B1672CD6989}" emma:medium="tactile" emma:mode="ink">
              <msink:context xmlns:msink="http://schemas.microsoft.com/ink/2010/main" type="line" rotatedBoundingBox="5800,17545 7523,17436 7545,17782 5822,17890"/>
            </emma:interpretation>
          </emma:emma>
        </inkml:annotationXML>
        <inkml:traceGroup>
          <inkml:annotationXML>
            <emma:emma xmlns:emma="http://www.w3.org/2003/04/emma" version="1.0">
              <emma:interpretation id="{7289B629-40F2-4CD3-A664-7BFBDF3891B0}" emma:medium="tactile" emma:mode="ink">
                <msink:context xmlns:msink="http://schemas.microsoft.com/ink/2010/main" type="inkWord" rotatedBoundingBox="5800,17545 7523,17436 7545,17782 5822,17890"/>
              </emma:interpretation>
              <emma:one-of disjunction-type="recognition" id="oneOf0">
                <emma:interpretation id="interp0" emma:lang="ru-RU" emma:confidence="0">
                  <emma:literal>ж</emma:literal>
                </emma:interpretation>
                <emma:interpretation id="interp1" emma:lang="ru-RU" emma:confidence="0">
                  <emma:literal>х</emma:literal>
                </emma:interpretation>
                <emma:interpretation id="interp2" emma:lang="ru-RU" emma:confidence="0">
                  <emma:literal>К</emma:literal>
                </emma:interpretation>
                <emma:interpretation id="interp3" emma:lang="ru-RU" emma:confidence="0">
                  <emma:literal>Ё</emma:literal>
                </emma:interpretation>
                <emma:interpretation id="interp4" emma:lang="ru-RU" emma:confidence="0">
                  <emma:literal>Х</emma:literal>
                </emma:interpretation>
              </emma:one-of>
            </emma:emma>
          </inkml:annotationXML>
          <inkml:trace contextRef="#ctx0" brushRef="#br0">0 45 0,'17'0'250,"1"0"-188,-1 0-46,1 0 15,0 0 16,-1 0-16,1 0 47,0 0-46,-1 0-1,1 0 31,0 18-62,-1-18 32,1 0-17,-1 0 32,1 0-47,0 0 31,-18 18-31,17-18 78,1 0-46,0 0 15,-1 0-32,1 0 16,0 0-15,-1 0 0,1 0-1,-18 17 1,18-17-16,-1 0 31,1 0 0,-1 0-15,1 0 31,0 0-31,-1 0 15,1 0-16,0 0 1,-1 0 0,1 0-1,0 0 1,-1 0 0,1 0-1,-1 0 16,-17 18-31,18-18 0,0 0 16,-1 0 15,1 0-15,0 0 0,-1 0-1,1 0 16,0 0-15,-1 0 31,1 0-47,-1 0 47,1 0-16,0 0 0,-1 0-31,1 0 32,-18 18-17,18-18 1,-1 0-1,1 0 1,0 0 15,-1 0-15,-17 17 187,-17-17-187,17 18-16,-18-18 15,0 0 1,1 0-16,-1 0 16,0 18-1,1-18 1,-1 0-16,0 17 15,1-17 17,-1 0-32,1 0 15,-1 0 1,0 0-16,1 0 16,-1 0-1,0 0 1,1 0-1,-1 0 1,0 0 15,1 18-15,-1-18 0,1 0-1,17 17-15,-18-17 16,0 0-1,1 0 1,-1 0 0,0 0 15,1 0-31,-1 0 16,0 0 15,1 0 0,-1 0-31,18 18 16,-17-18 77,-1 0-61,36 0 61,17 18-77,0-18-16,0 0 16,-17 0-16,0 0 0,17 17 15,-17-17-15,17 0 0,0 0 16,-17 0 0,-1 0-16,1 0 15,0 0 1,-1 0-1,1 0 32,0 0-31,-1 0-16,1 0 16,-1 0-1,1 0 16,0 0-15,-1 0 15,1 0-15,-18-17 15,0-1-31,18 18 16,-18-18-1,17 18-15,-17-17 0,0-1 0,0 1 16,0-1-16,0 0 16,0 1-1,-17 17 1,17-18 0,-18 18-16,0 0 31,1 0-16,-1 0 235,0 0-234,1 0 0,-1 0-1,18 18 1,-17-18-16,17 17 16,-18-17-1,0 0-15,1 0 31,-1 0-31,18 18 16,-18-18 0,1 0-1,-1 0 48,36 18 187,-1-18-219,-17 17-15,18-17-16,0 0 47,-18-17 15,0-1-46,0 0 31,0 1-47,0-1 15,0 0 63,0 1-46,-18 17 14,0-18 1,36 18 156,-18-18-187,18 18 0,-1 0-1,1 0 17,0 0-17,-1 0 1,1 0-1,-1 0 17,1 0-1,0 0-15,-18-17 187,17 17-188,1 0 1,0 0 46,-1 0-62,1 0 47,0 0 0,-1 0-16,1 0-15,0 0 0,-1 0 15,1 0 0,-1 0-31,1 0 31,0 0-15,-1 0 31,1 0-47,0 0 47,-1 0 15,1 0 16,0 0-62,-1-18 15,1 18 16,-1 0 16,1 0-63,0 0 62,-1 0-15,1 0 0,0 0 0,-1 0-32,1 0 17,0 0-17,-1 0 32,1 0-31,-1 0 15,1 0-15,0 0 15,-1 0-31,1 0 31,0 0 0,-1 0-15,1 0 15,0 0 1,-1 0-1,1 0 0,0 0-15,-1 0 31</inkml:trace>
          <inkml:trace contextRef="#ctx0" brushRef="#br0" timeOffset="2313.45">476-25 0,'17'0'109,"1"0"-93,0 0-1,-1 0 1,1 0-1,17 0 1,-17 0 15,0 0-15,-1 0 0,1 0-1,-1 0 1,1 0-16,0 0 15,-1 0 1,1 0 0,0 0-1,-1 0 17,1 0-17,0 0 16,-1 0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34:49.0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904885-A639-4717-B2F6-D95AA3EBA2BC}" emma:medium="tactile" emma:mode="ink">
          <msink:context xmlns:msink="http://schemas.microsoft.com/ink/2010/main" type="writingRegion" rotatedBoundingBox="7941,18564 5509,18602 5492,17533 7924,17496"/>
        </emma:interpretation>
      </emma:emma>
    </inkml:annotationXML>
    <inkml:traceGroup>
      <inkml:annotationXML>
        <emma:emma xmlns:emma="http://www.w3.org/2003/04/emma" version="1.0">
          <emma:interpretation id="{12BFA956-394D-4E71-B721-1DC0E32E94DE}" emma:medium="tactile" emma:mode="ink">
            <msink:context xmlns:msink="http://schemas.microsoft.com/ink/2010/main" type="paragraph" rotatedBoundingBox="7941,18564 5509,18602 5492,17533 7924,17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9698CD-7714-4E11-B8DF-BA37B1DCA3C0}" emma:medium="tactile" emma:mode="ink">
              <msink:context xmlns:msink="http://schemas.microsoft.com/ink/2010/main" type="line" rotatedBoundingBox="7941,18564 5509,18602 5492,17533 7924,17496"/>
            </emma:interpretation>
          </emma:emma>
        </inkml:annotationXML>
        <inkml:traceGroup>
          <inkml:annotationXML>
            <emma:emma xmlns:emma="http://www.w3.org/2003/04/emma" version="1.0">
              <emma:interpretation id="{43568C9E-DF0D-44BC-A980-179177CB0051}" emma:medium="tactile" emma:mode="ink">
                <msink:context xmlns:msink="http://schemas.microsoft.com/ink/2010/main" type="inkWord" rotatedBoundingBox="7941,18564 5509,18602 5492,17533 7924,17496"/>
              </emma:interpretation>
              <emma:one-of disjunction-type="recognition" id="oneOf0">
                <emma:interpretation id="interp0" emma:lang="ru-RU" emma:confidence="0">
                  <emma:literal>д</emma:literal>
                </emma:interpretation>
                <emma:interpretation id="interp1" emma:lang="ru-RU" emma:confidence="0">
                  <emma:literal>в</emma:literal>
                </emma:interpretation>
                <emma:interpretation id="interp2" emma:lang="ru-RU" emma:confidence="0">
                  <emma:literal>.</emma:literal>
                </emma:interpretation>
                <emma:interpretation id="interp3" emma:lang="ru-RU" emma:confidence="0">
                  <emma:literal>т</emma:literal>
                </emma:interpretation>
                <emma:interpretation id="interp4" emma:lang="ru-RU" emma:confidence="0">
                  <emma:literal>Т</emma:literal>
                </emma:interpretation>
              </emma:one-of>
            </emma:emma>
          </inkml:annotationXML>
          <inkml:trace contextRef="#ctx0" brushRef="#br0">213 41 0,'18'0'140,"0"0"-124,-1 0 0,1 0-16,0 0 31,-1 0-16,1 0 1,-1 0 0,1 0-1,0 0 1,-18 17 0,17-17-1,1 0 1,0 0-1,-1 0 1,1 0 0,0 0-1,-1 0 17,1 0-32,-1 0 15,1 0 16,0 0-15,-1 0 31,1 0-31,0 0 15,-1 0-31,1 0 15,0 0 1,-1 0 0,1 0 15,0 0-31,-1 0 16,1 0-1,-1 0 1,1 0-1,0 0 1,-1 0 0,1 0 15,0 0-31,-1 0 16,1 0-1,0 0 16,-1 0-31,1 0 16,-1 0 0,1 0-1,-18-17-15,18 17 0,-1 0 16,1 0 0,-18-18-1,18 18-15,-1 0 31,1 0-15,0 0 0,-1 0-1,1 0-15,-1 0 16,1 0 15,0 0-31,-18-17 16,17 17-1,1 0 17,0 0-17,-1 0 1,1 0-16,0 0 31,-1 0-15,1 0 15,0 0-15,-1 0-1,1 0 17,-1 0-1,1 0 0,0 0-15,-1 0-1,1 0 17,0 0-32,-1 0 15,1 0 16,0 0 1,-1 0-1,1 0-15,-1 0-1,1 0 16,0 0-15,-1 0 15,-17 17-15,18-17 0,0 0 15,-1 0-16,1 0 17,0 0-17,-1 0 17,1 0-17,-1 0 32,-17 18-31,18-18-16,0 0 15,-1 0 17,1 0-32,0 0 46,-1 0-30,1 0 0,0 0 31,-1 0-47,1 0 46,0 0-14,-1 0-32,-34 0 281,-1 0-265,0 0-16,1 17 15,-1-17-15,0 0 16,1 0-1,-19 0-15,19 0 16,-1 0 0,0 0-16,1 0 0,-1 0 15,1 0 1,-1 0-16,0 0 16,1 0-1,-1 0 1,0 0-16,1 0 15,-1 0 1,0 0-16,1 0 16,-1 0-16,1 0 15,-1 0 1,0 0-16,1 0 31,-1 0-31,-17 0 16,17 0-1,0 0-15,1 0 0,-1 0 0,1 0 16,-1 0-16,0 0 0,1 0 0,-1 18 16,0-18-16,1 0 0,-1 0 15,0 0-15,1 0 0,-19 0 16,36 18-16,-17-18 0,-1 0 16,-17 0-16,17 0 15,1 0 1,-1 0-1,18 17-15,-18-17 0,1 0 0,-1 0 16,0 0-16,1 0 16,-1 0-1,1 0 1,-1 0 0,0 0-16,1 0 15,-1 0 1,0 0-1,1 0 1,-1 0-16,0 0 16,1 0-16,-1 0 15,1 0 1,-1 0-16,0 0 16,1 0-16,-1 0 15,0 0 1,1 0-1,-1 0 1,0 0 0,1 0-1,-1 0-15,0 0 32,1 0-17,-1 0-15,1 0 16,-1 0-1,0 0 1,1 0 0,-1 0-1,0 0 1,1 0 15,-1 0 0,0 0-31,1 0 0,-1 0 32,1 0-32,-1 0 47,0 0-32,1 0 1,-1 0-1,0 0 17,18 18 108,0 0-77,36-18-48,-36 17 1,17-17-16,1 0 16,0 0-1,-1 0-15,1 0 32,-18 18-32,17-18 15,1 0 1,0 0-1,-1 0-15,1 0 16,0 0-16,-1 0 16,1 0-16,0 0 15,-1 0 1,1 0-16,-1 0 31,1 0-15,0 0-16,-1 0 15,1 0 1,0 0-16,-1 0 16,1 0-16,0 0 15,-1 0 1,1 0 0,0 0-16,-1 0 15,1 0 1,-1 0-1,-17-18-15,18 18 0,0 0 16,-1 0 0,1 0-16,0 0 15,-1 0-15,1 0 0,17 0 16,-17 0 0,-1 0-1,1 0-15,0 0 16,-1 0-16,1 0 15,0 0-15,-1 0 16,1 0 0,0 0-16,-1 0 15,1 0 1,-1 0-16,1 0 16,0 0-1,-1 0-15,1 0 16,0 0-1,-1 0 1,1 0-16,0 0 31,-1 0-31,-17-17 16,18 17-16,0 0 16,-1 0-1,1 0 16,-1 0-31,1 0 16,0 0 0,-1 0-16,1 0 15,0 0 1,-1 0 0,1 0-16,0 0 15,-1 0 1,1 0-1,-1 0 1,1 0 0,0 0-1,-1 0 1,1 0-16,0 0 31,-1 0-31,1 0 16,0 0-1,-1 0 17,1 0-17,-1 0 1,1 0 15,0 0-31,-1 0 31,1 0-31,0 0 16,-1 0 0,1 0-1,0 0-15,-1 17 0,1-17 16,0 0-16,-1 0 16,1 0-1,-1 0 1,-17 18-16,18-18 47,0 0-16,-1 18-15,1-18-1,0 0-15,-1 0 16,-17 17 124,0 1-124,-17-18-16,-1 0 16,0 0-1,1 0-15,-1 0 16,0 0-16,1 17 0,-1-17 16,1 0-16,-1 0 15,0 0 1,1 0-1,-1 0-15,0 0 16,1 0 0,-1 0-16,0 0 15,1 0-15,-1 0 16,0 0 0,1 0-16,-1 0 15,1 0 1,-1 0-16,0 0 15,1 0-15,-1 0 16,0 0 0,1 0-16,-1 0 15,0 0-15,1 0 16,-1 0-16,1 0 16,-1 0-1,0 0 1,1 0-16,-1 18 0,0-18 15,-17 0-15,17 0 16,1 0 0,-1 0-16,1 0 0,-1 0 15,0 18 1,1-18 0,-1 0-16,0 0 15,1 0 1,-1 0-16,18 17 0,-18-17 15,1 0 1,-1 0-16,0 0 16,1 0-1,17 18-15,-18-18 16,1 0-16,-1 0 16,0 0-1,1 0-15,-1 0 16,0 0-1,1 0-15,-1 0 16,0 0-16,1 0 16,-1 0-16,1 0 15,-1 18-15,0-18 16,1 0 0,-1 0-16,0 0 0,1 0 15,-1 0 1,0 0-16,1 0 15,-1 0 1,1 0-16,-1 0 16,0 0-16,1 0 15,-1 0 1,0 0-16,1 0 16,-1 0-16,0 0 15,1 0-15,-1 0 16,0 0-1,1 0 1,-1 0-16,1 0 16,-1 0-1,0 0 1,1 0-16,-1 0 16,0 0-1,1 0 1,-1 0-1,0 0 1,1 0 0,-1 0-16,1 0 15,-1 0-15,0 0 16,1 0 15,-1 0-15,0 0-1,1 0 1,-1 0 0,0 0-1,1 0 1,17 17 15,-18-17 0,18 18-15,18 0 62,17-18-62,-17 0-1,-1 0-15,19 0 16,-19 0-16,1 0 16,0 0-16,-1 0 15,1 0-15,-1 0 16,1 0-16,0 0 16,-1 0-16,1 0 15,0 0-15,-1 0 16,1 0-16,0 0 15,-1 0-15,1 0 16,-1 0-16,1 0 16,0 0-16,-1 0 15,1 0-15,0 0 16,-1 0 0,1 0-16,0 0 0,-1 0 15,19 0-15,-19 0 16,1 0-1,-1 0-15,1 0 0,0 0 16,-1 0-16,19 0 16,-19 0-16,1 0 15,0 0-15,-1 0 16,1 0 0,-1 0-16,1 0 0,0 0 15,-1 0 1,1 0-16,0 0 15,-1 0-15,1 0 16,0 0 0,-1 0-16,1 0 15,-1 0-15,1 0 16,0 0-16,-1 0 16,1 0-16,0 0 15,-1 0-15,1 0 16,0 0-1,-1 0-15,1 0 16,0 0-16,-1 0 16,1 0-1,-1 0-15,1 0 16,0 0-16,-1 0 16,1 0-16,0 0 15,-1 0 1,1 0-1,0 0 1,-1 0-16,1 0 16,-1 0-1,1 0 1,0 0 0,-1 0-1,1 0 1,0 0-16,-1 17 15,1-17-15,0 0 16,-1 0-16,1 0 16,-1 0 15,1 0-15,0 0 15,-1 0 0,1 0 0,0 0-15,-1 0-16,1 0 16,17 0-1,-17 0 16,0 0-15,-1 0-16,1 0 16,17 0-1,-17 18-15,-1-18 16,1 18-16,17-18 0,-17 0 16,0 0-16,-1 0 0,1 0 15,17 0-15,-35 17 16,18-17-1,-36 0 79,0 0-94,1 0 16,-1 0-16,-17 0 15,17 0-15,1 0 0,-1 0 0,0 0 0,1 18 16,-1-18-16,0 0 16,1 0-16,-1 0 15,1 0 1,-1 0 0,0 0-16,1 0 15,-1 0 1,0 0-16,1 0 15,-1 0-15,0 0 16,1 0-16,-1 0 16,0 0-16,1 0 15,-1 0-15,1 17 16,-1-17-16,0 0 16,1 0-1,-1 0-15,0 0 16,1 0-1,-1 0-15,0 0 0,1 0 16,-1 0-16,1 0 16,-1 0-1,0 0-15,1 0 0,-19 0 16,19 0 0,-1 0-16,0 0 0,1 0 15,-1 0-15,1 0 0,-1 0 16,0 0-16,1 0 15,-1 0-15,0 0 0,1 0 16,-1 0-16,0 0 0,1 0 16,-1 0-16,0 0 15,1 0-15,-1 0 0,-17 0 16,17 0 0,1 0-16,-1 0 15,0 0-15,1 0 16,-1 0-16,0 0 15,1 0-15,-1 0 16,-17 0-16,17 0 16,1 0-1,-1 0-15,0 0 16,1 0-16,-1 0 16,0 0-16,1 0 15,-1 0 1,1 0-1,-1 0 1,0 0-16,1 0 16,-1 0-16,0 0 31,1 0-15,-1 0-16,-17 0 15,17 0 1,0 0-1,1 0 1,-1 0-16,1 0 16,-1 0-1,0 0-15,1 0 16,-1 0 0,0 0-1,1 0 1,-1 0-1,0 0-15,1 0 16,-1 0 0,1 0-1,-1 0-15,0 0 32,1 0-17,-1 0 1,0 0-1,1 0 1,-1 0 0,0 18-1,1-18 1,-1 0 0,1 0-16,17 18 15,0-1 63,0 1-46,17-18-17,1 0 1,-1 0-16,1 0 15,0 0 1,-1 0-16,1 0 16,0 0-16,-18 18 0,17-18 15,19 0-15,-19 0 16,1 0-16,17 0 16,-17 0-1,-1 0 1,1 0-16,0 0 31,-1 0-31,1 0 16,0 0 15,-1 0-31,1 0 16,-1 0-16,1 0 15,0 0 1,-1 0-1,1 0 1,0 0 0,-1 0-1,1 0 1,0 0 0,-1 0-1,1 0-15,0 0 0,-1 0 16,1 0-16,-1 0 15,1 0-15,0 0 16,-1 0-16,1 0 16,0 0-16,-1 0 0,1 0 15,0 0-15,-1 0 0,1 0 16,17 0-16,-17 0 16,-1 0-16,1 0 0,0 0 15,17 0 1,-17 0-16,-1 0 0,1 0 15,-1 0-15,1 0 0,0 0 16,-1 0-16,1 0 0,0 0 16,-1 0-16,1 0 15,0 0 1,-1 0 0,1 0-16,0 0 15,-1 0 1,1 0-16,17 0 15,-17 0 1,-1 0 0,1 0-16,0 0 15,-1 0-15,1 0 16,0 0-16,-1 0 16,1 0-1,-1 0 1,1 0-1,0 0-15,-1 0 16,1 0 0,0 0-16,-1 0 15,1 0-15,0 0 16,-1 0 0,1 0-16,-1 0 15,1 0 1,0 0-1,-1 0-15,1 0 16,0 0 0,-1 0-1,1 0-15,0 0 16,-1 0 0,1 0-16,0 0 15,-1 0 1,1 0-1,-1 0 1,1 0-16,0 0 0,17 0 16,-17 0-1,-1 0-15,1 0 0,0 0 16,-1 0-16,-34 0 125,-1 0-109,0 0-16,1 0 15,-1 0-15,0 0 0,1 0 16,-1 0-16,0 0 15,1 0-15,-1 0 16,-17 0-16,17 0 16,1 0-1,-1 0-15,0 0 16,1 17 0,-1-17-16,0 0 0,1 0 15,-1 0 1,0 0-16,1 0 0,-1 0 15,1 0-15,-1 0 16,0 0-16,1 18 16,-1-18-16,0 0 15,1 0-15,-19 0 16,19 0-16,-18 0 0,17 0 16,0 0-16,1 0 0,-1 0 15,0 0-15,1 0 16,-1 0-16,0 0 0,1 0 15,-1 0-15,1 0 16,-1 0-16,-17 0 16,17 0-1,0 0-15,1 0 0,-1 0 16,-17 0-16,17 0 16,0 0-16,1 0 0,-1 0 15,1 0-15,-19 0 16,19 0-1,-19 0 1,19 0-16,-1 0 16,-17 0-1,17 0 1,1 0-16,-1 0 16,0 0-1,1 0-15,-1 0 16,0 0-16,1 0 15,-1 0-15,0 0 0,1 0 0,-1 0 16,1 0 0,-1 0-16,0 0 0,1 0 15,-1 0-15,0 0 32,1 0-32,-1 0 0,0 0 0,1 0 31,-1 0-31,0 0 15,-17 0 1,18 0-16,-1 0 16,0 0-16,1 0 15,-1 0-15,0 0 16,1 0 0,-1 0-16,0 0 15,1 0 1,-1 0-1,1 0-15,-1 0 16,0 0 0,1 0-16,-1 0 15,0 0-15,1 0 16,-19 0 0,19 0-1,-1 0 1,1 0-1,-1 0-15,0 0 16,18 18-16,-17-18 16,-1 0-1,0 0 17,18 17-17,-17-17 1,17 18 62,0-1-78,17-17 16,1 0-16,0 0 15,-1 0 16,1 0-31,0 0 16,-1 0-16,1 18 0,-1-18 16,1 0-16,0 0 15,-1 0-15,1 0 16,0 0-16,-1 0 0,1 0 16,0 0-16,-1 0 15,1 0 1,-1 0-1,1 0-15,0 0 16,-1 0-16,1 0 16,0 0-1,-1 0-15,1 0 16,0 0-16,-18 18 16,17-18-16,1 0 15,-1 0 1,1 0-16,0 0 15,-1 0 1,1 0-16,0 0 16,-1 0-16,1 0 15,0 0-15,-1 0 16,1 0-16,17 0 16,-17 0-1,-1 0-15,1 0 16,0 0-1,-1 0 1,19 0-16,-19 0 16,1 0-16,0 0 0,17 0 15,-18 0-15,1 0 16,0 0-16,-1 0 16,1 0-16,0 0 15,-1 0 1,1 0-16,0 0 15,-1 0 1,1 0-16,-1 0 16,1 0-16,0 0 15,-1 0-15,1 0 16,0 0 0,-1 0-16,1 0 15,0 0-15,-1 0 0,19 0 16,-19 0-1,1 0-15,-1 0 16,1 0-16,0 0 0,-1 0 16,1 0-16,0 0 15,-1 0-15,1 0 16,0 0-16,-1 0 0,18 0 16,-17 0-1,0 0-15,-1 0 16,1 0-16,0 0 15,-1 0 1,1 0-16,0 0 16,-1 0-1,1 0 1,-1 0 0,1 0-16,0 0 15,-1 0 16,1 0-31,0 0 16,-1 0 0,1 0-1,0 0-15,-1 0 32,1 0 14,0 17-46,-1-17 0,18 0 16,-17 0-16,17 0 0,18 0 0,-35 0 16,35 18-16,-18-18 0,0 0 15,1 18-15,-19-18 0,19 0 16,-19 0-16,1 0 16,-36 0 93,1 0-109,-1 0 16,0 0-16,1 0 15,-1 0 1,0 0-16,1 0 0,-1 17 15,0-17-15,1 0 16,-1 0-16,1 18 16,-1-18-1,0 0 1,1 0-16,-1 0 16,0 0-16,1 0 15,-1 0-15,0 0 16,-17 0-16,18 0 15,-19 0 1,19 0-16,-1 0 16,0 0-16,1 0 15,-1 0-15,0 0 16,1 0-16,-1 0 0,0 0 16,1 0-16,-1 0 0,1 0 15,-1 0-15,0 0 16,1 0-16,-1 0 0,0 0 0,1 0 15,-1 0-15,0 0 16,1 0 0,-18 0-1,17 0-15,0 0 16,-17 0 0,17 0-1,1 0-15,-1 0 0,0 0 16,1 0-16,-18 0 15,17 0-15,-17 0 16,17 0 0,0 0-16,1 0 15,-1 0-15,0 0 16,1 0-16,-1 0 16,0 0-16,1 0 15,-1 0-15,1 0 16,-1 0-16,0 0 15,1 0-15,-1 0 16,0 0-16,1 0 16,-1 0-16,0 0 15,1 0-15,-1 18 16,1-18-16,-1 0 0,0 0 16,1 0-16,-1 0 15,-17 0-15,17 0 16,0 0-16,1 0 15,-1 0-15,1 17 16,-1-17-16,-17 0 0,17 0 16,0 0-1,1 0-15,-1 0 0,0 0 16,1 0 0,-19 0-16,19 0 15,-1 0-15,1 0 0,-1 0 16,0 0-16,1 0 15,-1 0-15,0 0 16,1 0 0,-1 0-16,0 0 15,1 0 1,-1 0-16,1 0 16,-1 0-16,0 0 15,-17 0 1,17 0-16,1 0 15,17 18-15,-18-18 16,0 0-16,1 0 16,-1 0 15,1 0 0,-1 0-31,0 0 16,1 0-1,-1 0 1,18 17 140,18-17-124,-1 0-17,1 0-15,-18 18 16,18-18-16,-1 0 15,1 0-15,-1 0 16,1 0 0,0 0-16,-1 0 15,1 18-15,0-18 16,-1 0-16,1 0 16,0 0-16,-1 17 15,1-17-15,-1 0 0,19 0 16,-19 0-16,19 0 15,-19 0-15,1 0 16,17 0-16,-17 0 16,-1 0-1,1 0-15,0 0 16,-1 0 0,19 0-16,-19 0 15,1 0-15,0 0 16,-1 0-16,1 0 0,0 0 15,-1 0-15,1 0 0,-1 0 0,1 0 16,0 0 0,-1 0-16,1 0 0,0 0 15,17 0 1,-17 0 0,-1 0-16,1 0 15,-1 0-15,1 0 16,0 0-16,-1 0 15,1 0-15,0 0 16,-1 0 0,1 0-1,0 0-15,-1 0 16,1 0 0,-1 0-16,1 0 15,0 0-15,17 0 16,-17 0-1,-1 0-15,1 0 0,0 0 16,-1 0 0,1 0-1,0 0-15,-1 0 16,1 0-16,-1 0 16,1 0-16,0 0 0,-1 0 15,1 0 1,0 0-16,-1 0 15,1 0-15,0 0 16,-1 0-16,1 0 16,-1 0-1,19 0-15,-19 0 16,1 0 0,0 0-1,-1 0 1,1 0-16,0 0 15,-1 0-15,1 0 0,-1 0 16,1 0 0,0 0-16,-1 0 15,1 0-15,0 0 32,-1 0-32,1 0 15,0 0 1,-1 0-1,1 0 1,0 0-16,-1 0 31,1 0 126,-18 18-111,17-18-46,-17 18 16,18-18 15,-18 17 1,0 1-17,0 0 32,-18-18-31,1 0-1,-1 0 1,1 0 0,-1 0-16,0 17 15,1-17 1,-1 0-16,0 0 15,1 0-15,17 18 0,-18-18 16,0 0 0,1 0-1,-1 0-15,0 0 16,1 0 0,-1 0-16,1 0 15,-1 0-15,0 0 31,1 0-31,-1 0 16,0 0-16,1 0 16,-1 0-16,0 0 15,1 0-15,-1 0 0,1 0 16,-1 0-16,0 0 16,1 0-16,-1 0 15,-17 0-15,17 0 16,-17 0-1,17 0-15,1 0 0,-19 0 16,19 0 0,-19 0-16,19 0 15,-1 0-15,0 0 16,1 0-16,-1 0 0,-17 0 16,17 0-16,1 0 15,-1 0-15,0 0 16,1 0-16,-1 0 15,0 0-15,1 0 16,-1 0-16,0 0 16,1 0-16,-1 0 15,1 0-15,-1 0 16,0 0-16,1 0 16,-1 0-1,0 0-15,1 0 0,-1 0 16,0 0-1,1 0-15,-1 0 16,1 0 0,-1 0-1,0 0 1,1 0-16,-1 0 16,0 0-1,1 0-15,-1 0 16,0 0-1,1 0-15,-1 0 0,0 0 32,1 0-32,-1 0 15,1 0-15,-1 0 16,0 0 0,1 0-1,-1 0 1,0 0-16,1 0 15,-1 0-15,0 0 16,1 0 0,-1 0-1,1 0-15,-1 0 16,0 0 0,1 0-16,-1 0 31,0 0-16,1 0-15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5:08.78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6FA74F-C54E-43C4-A3E7-3E6C3FFF3942}" emma:medium="tactile" emma:mode="ink">
          <msink:context xmlns:msink="http://schemas.microsoft.com/ink/2010/main" type="writingRegion" rotatedBoundingBox="5656,17502 7685,17570 7648,18688 5618,18620"/>
        </emma:interpretation>
      </emma:emma>
    </inkml:annotationXML>
    <inkml:traceGroup>
      <inkml:annotationXML>
        <emma:emma xmlns:emma="http://www.w3.org/2003/04/emma" version="1.0">
          <emma:interpretation id="{2090E10F-1458-4D87-87EE-93E95864ACA5}" emma:medium="tactile" emma:mode="ink">
            <msink:context xmlns:msink="http://schemas.microsoft.com/ink/2010/main" type="paragraph" rotatedBoundingBox="5656,17502 7685,17570 7648,18688 5618,18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4A34E-5312-46FF-8A9C-D9E8452A3260}" emma:medium="tactile" emma:mode="ink">
              <msink:context xmlns:msink="http://schemas.microsoft.com/ink/2010/main" type="line" rotatedBoundingBox="5656,17502 7685,17570 7648,18688 5618,18620"/>
            </emma:interpretation>
          </emma:emma>
        </inkml:annotationXML>
        <inkml:traceGroup>
          <inkml:annotationXML>
            <emma:emma xmlns:emma="http://www.w3.org/2003/04/emma" version="1.0">
              <emma:interpretation id="{8B1CFC2E-392B-4451-9B88-67F160434E9E}" emma:medium="tactile" emma:mode="ink">
                <msink:context xmlns:msink="http://schemas.microsoft.com/ink/2010/main" type="inkWord" rotatedBoundingBox="5656,17502 7685,17570 7648,18688 5618,18620"/>
              </emma:interpretation>
              <emma:one-of disjunction-type="recognition" id="oneOf0">
                <emma:interpretation id="interp0" emma:lang="ru-RU" emma:confidence="0">
                  <emma:literal>в</emma:literal>
                </emma:interpretation>
                <emma:interpretation id="interp1" emma:lang="ru-RU" emma:confidence="0">
                  <emma:literal>ъ</emma:literal>
                </emma:interpretation>
                <emma:interpretation id="interp2" emma:lang="ru-RU" emma:confidence="0">
                  <emma:literal>,</emma:literal>
                </emma:interpretation>
                <emma:interpretation id="interp3" emma:lang="ru-RU" emma:confidence="0">
                  <emma:literal>.</emma:literal>
                </emma:interpretation>
                <emma:interpretation id="interp4" emma:lang="ru-RU" emma:confidence="0">
                  <emma:literal>я</emma:literal>
                </emma:interpretation>
              </emma:one-of>
            </emma:emma>
          </inkml:annotationXML>
          <inkml:trace contextRef="#ctx0" brushRef="#br0">88 34 0,'18'0'156,"-1"0"-140,1 0 0,0 0-1,-1 0 1,1 0 0,-1 0-1,1 0-15,0 0 16,-1 18-16,1-18 15,0 0 1,-1 0-16,1 0 16,0 0-16,-1 0 15,1 0 1,-1 17-16,1-17 16,0 0-16,-1 0 15,1 0-15,0 0 16,-1 0 15,1 0-15,0 0-16,-1 0 15,1 0 1,0 0 0,-1 0-16,1 0 0,-1 0 15,1 0-15,0 0 16,-1 0-16,1 0 15,0 0-15,-1 0 16,1 18 0,0-18-16,-1 0 15,1 0-15,-1 0 16,-17 18 0,36-18-16,-19 0 15,1 0 1,0 0-1,-1 17-15,1-17 16,0 0 0,-1 0-16,-17 18 15,18-18-15,-1 0 16,19 0-16,-19 0 16,1 0-1,0 0 1,-1 0-16,1 0 15,0 0 1,-1 0 0,1 0-1,-18 18-15,18-18 0,-1 0 16,1 0 0,-1 0-16,1 0 15,0 0 1,-1 0-1,1 0-15,0 0 16,-1 0 0,1 0-1,0 0 1,-1 0-16,1 0 31,-1 0-15,1 0-16,0 0 15,-1 0 1,-52 0 140,17 0-156,-17-18 16,18 18-16,-1 0 16,0 0-16,1 0 0,-1-18 15,0 18-15,1 0 0,-1 0 16,0 0-16,1 0 0,-1 0 15,18-17-15,-17 17 0,-1 0 16,0 0-16,1 0 0,-1 0 0,0 0 16,1 0-1,-1 0-15,0 0 0,1 0 16,-1 0 0,0 0-16,1 0 0,-18 0 15,17 0 16,0 0-15,1 0 0,-1 0-1,0 0 1,1 0 31,-1 0-32,0 0 1,1 0 0,-1 0-1,36 0 142,-1 0-142,1 0-15,0 0 16,-1 0-1,1 0-15,0 0 16,-1 0-16,1 0 0,0 0 16,-1 0-1,1 0-15,-1 0 16,1 0-16,0 0 0,-1 0 16,1 0-16,0 0 15,-1 0-15,1 0 16,0 0-1,-1 0 1,1 0-16,0 0 16,-1 0 15,-34-18 78,-1 18-109,0 0 16,1 0-16,-19 0 0,36-35 16,-17 35-16,-1 0 0,-17 0 15,-1 0-15,19 0 16,-36 0-16,35 0 15,1-18-15,-1 18 16,0 0-16,1 0 0,-1 0 31,0 0-31,1 0 16,-1 0 15,1 0 16,-1 0-16,0 0-15,36 0 171,0 0-187,-1-18 0,1 18 16,-1 0-16,1 0 16,17 0-1,-17 0-15,0 0 16,-1 0-16,1 0 0,17 0 16,-17 0-1,-1 0-15,1 0 16,0 0-16,-1 0 15,1 0-15,0 0 16,-1 0 0,1 0-16,0 0 15,-1 0-15,1 0 16,0 0 0,17 0 15,-18 0-16,1 0 1,0 0 0,-1 0-1,1 0 1,0 0 0,-1 0-1,1 0 1,0 0-1,-1 0 1,1 0-16,-1 0 31,1 0 1,0 0-32,-1 0 15,1 0 1,0 0 15,-1 0-15,1 0-16,0 0 15,-1 0 1,1 0 15,-1 0-15,1 0-1,0 0 1,-1 0 0,1 0-1,0 0 1,-1 0 0,1 0 30,0 0-14,-1 0-1,1 0 0,0 0 0,-1 0-15,1 0 0,-1 0-1,1 0 1,-18 18-16,-18-18 125,1 0-109,-1 0-16,1 0 15,-1 0-15,0 0 0,18 18 16,-35-18-16,17 0 15,1 0-15,-1 0 16,0 0 0,1 0-16,-1 0 15,0 0-15,1 0 16,-1 0 0,1 0-1,-1 0 1,0 0-1,1 0 1,-1 0-16,0 0 31,1 0-31,-1 0 16,0 0 0,1 0-1,-1 0 1,1 17-1,-1-17 1,0 0 0,1 0-16,17 18 15,-18-18 1,0 0-16,1 0 16,-1 0-16,0 0 15,1 0 1,-1 0-16,1 0 15,-1 0-15,18 18 0,-18-18 16,1 0-16,-1 0 16,0 0-16,1 0 15,-1 0-15,0 0 16,1 17-16,-1-17 16,0 0-16,1 0 15,-1 0 1,1 0-1,-1 0-15,-17 0 16,17 0 0,0 0-1,1 0 1,-1 0 0,0 0-16,1 0 15,-1 0 16,1 0-31,-1 0 16,0 0 0,1 0-1,-1 0-15,0 0 32,1 0-17,-1 0 1,0 0-1,1 0 1,-1 0 31,1 0-31,-1 0-1,0 0 1,1 0-1,-19 0 17,36 18-32,-17-18 15,-1 0 17,0 0-32,1 0 15,-1 0 1,0 18-1,1-18-15,-1 0 0,1 0 16,-1 0 0,0 0-1,1 0-15,-1 0 16,0 0 0,1 0-1,-1 0-15,0 0 16,1 0-16,-1 0 31,1 0-31,-1 0 16,0 0-1,1 0 1,-1 0 0,36 0 155,-1 0-171,1 0 16,0 0-16,-1 0 16,1 17-1,-1-17 1,1 0-16,0 0 16,-1 0-1,1 0-15,0 0 0,-1 0 16,1 0-1,0 0-15,-1 0 0,1 0 16,-1 0 0,1 0-16,0 0 15,-1 0 1,1 0-16,0 0 16,-1 0-16,1 0 15,0 0 1,-1 0-16,1 0 15,0 0 1,-1 0 0,1 0-16,-1 0 15,1 0 1,0 0-16,-1 0 16,1 0-16,0 0 15,-1 0 1,1 0-1,0 0 1,-1 0 0,1 0-16,-1 0 15,1 0-15,0 0 16,-1 0-16,1 0 16,0 0-16,-1 0 15,1 0 1,0 0-1,-1 0-15,1 0 0,-1 0 16,1 0 0,0 0-16,17 0 15,-17 0-15,-1 0 16,1 0-16,0 0 0,-1 0 16,1 0-1,0 0-15,-1 0 16,1 0-1,-1 0-15,1 0 16,0 0-16,-1 0 16,1 0-1,0 0 1,-1 0 0,1 0-16,0 0 15,-1 0 1,1 0-16,-1 0 15,1 0 1,-18 18-16,18-18 16,-1 0-1,1 0 17,0 0-32,-1 0 15,1 0 1,0 0-1,-1 0 1,1 0 0,-1 0-16,1 0 15,0 0 1,-1 0 0,1 0-1,0 0 1,-1 0-1,1 0 1,0 0 0,-1 0-1,1 0 1,0 0 0,-1 0-1,1 0-15,-1 0 188,-17 17-79,0 1-93,-35-18-1,18 0-15,-1 18 16,0-18-16,1 0 0,-1 0 16,0 0-16,1 0 0,-1 0 15,0 0 1,1 0-1,-1 0-15,0 0 16,1 0 15,-1 0-31,1 0 16,-1 0-16,0 0 16,1 0-1,-1 0 1,0 0-1,1 0 1,-1 0 0,0 0-16,1 0 31,-1 0-31,1 0 16,-1 0-1,0 0-15,-17 0 16,17 0-1,1 0-15,-1 0 16,0 0 0,1 0-16,-1 17 15,1-17 1,-1 0-16,0 0 16,1 0-16,-1 0 15,0 0-15,1 0 31,-1 0-15,0 0 0,1 0-1,-1 0-15,0 0 32,1 0-17,-1 0-15,1 0 31,-1 0-15,0 0 0,1 0-1,-1 0-15,0 0 32,1 0-32,-1 0 31,0 0-31,1 0 15,-1 0 17,1 0-32,-1 0 15,0 0 1,1 0 0,-1 0-16,0 0 15,1 0 1,-1 0-1,0 0 1,1 0-16,-1 0 16,1 0 15,-1 0-31,0 0 16,1 0-1,-1 0-15,0 0 16,1 0-16,-1 0 15,0 0 1,1 0 0,17 18-16,-18-18 31,0 0-15,1 0-1,-1 0-15,18 18 16,-17-18-16,-1 0 15,0 0 17,1 0-32,-1 0 47,0 0-16,1 0-16,-1 0-15,0 0 16,1 0 15,-1 0 1,1 0-17,-1 0 16,0 0-31,1 0 16,-1 0 15,0 0-15,1 0 15,-1 0-31,18 17 16,-18-17-1,1 0 1,34 0 125,1 0-126,-18 18-15,18-18 16,-1 0 15,1 0-31,0 0 16,-1 0-16,1 0 15,0 0-15,-1 0 16,1 0 0,-1 0-1,1 0-15,0 0 16,-1 0 0,1 0-1,0 0 1,-1 0-1,1 0-15,0 0 16,-1 0 0,1 0-16,-1 0 15,1 0 1,0 0 0,-1 0-16,1 0 15,0 0 16,-1 0-15,1 0-16,0 0 16,-1 0 15,1 0-31,0 0 16,-1 0-1,1 0-15,-1 0 16,1 0-1,0 0-15,-1 0 16,-17 18-16,18-18 0,0 0 16,-1 0-16,1 0 15,0 17-15,-1-17 16,1 0-16,-1 0 16,1 0-16,0 0 15,-1 0-15,1 0 16,0 0-1,-1 0-15,1 0 16,0 0-16,-1 0 16,18 0-16,-17 0 15,0 0 1,-1 0-16,1 0 16,0 0-1,-1 0-15,1 0 16,0 0-1,-1 0 1,1 0-16,0 0 16,-1 0-1,1 0-15,-1 0 16,1 0 0,0 0-16,-1 0 15,1 0 16,0 0-31,-1 0 16,1 0 0,0 0 15,-1 0-15,1 0-1,-1 0 1,1 0-1,0 0 1,-1 0 0,1 0-1,0 0 17,-1 0-1,1 0-16,0 0-15,-1 0 32,1 0-17,-1 0 17,1 0-1,0 0 0,-1 0-15,1 0-1,0 0 1,-1 18 0,19-18 15,-19 0-16,-17 18-15,18-18 16,0 0 0,-1 0-1,-17 17 1,18-17 15,-18 18-15,0-1 124,17-17-124,-17 18 0,0 0 46,-17-18-31,-1 0-15,1 0 0,-1 0-1,0 0 1,1 0 0,-19 0-1,19 0 1,-1 0-1,0 0 1,1 0 0,-1 0-1,0 0 17,1 0-32,-1 0 31,1 0-16,-1 0 1,0 0 0,1 0 15,-1 0 0,0 0-31,1 0 16,-1 0-16,0 0 15,1 0 1,-1 0 0,1 0-1,-1 0 1,0 0 0,1 0-1,-1 0 1,0 0-16,1 0 15,-1 0 1,0 0-16,1 0 16,-1 0 15,1 0-15,-1 0-1,0 0 1,1 0-1,-1 0 1,0 0 0,1 0-1,-1 0 1,0 0 0,1 0-16,-1 0 0,0 0 31,1 0-16,-1 0 1,1 0 0,-1 0 31,0 0-32,1 0 1,-1 0-1,0 0 1,1 0 0,-1 0-16,0 0 31,1 0 0,-1 0 0,18-18-15,-17 18-16,-1 0 47,0 0 0,1 0 15,-1 0-46,0 0 31,18-18-16,-17 18-31,-1 0 31,0 0 1,1 0-17,-1 0 1,1 0-1,-1 0 17,0 0-17,1 0 1,-1 0 0,0 0 15,1 0 0,-1 0-15,0 0 15,1 0-15,-1 0-1,0 0 1,1 0 15,-1 0-15,1 0-16,-1 0 15,0 0 1,1 0 15,-1 0 0,0 0-15,1 0 15,-1 0 16,0 0-31,1 0 31,-1 0-16,1 0-15,-1 0 93,0 0-93,1 0 15,17 18 0,-18-18 0,18 18-31,0-1 78,18 1-46,-1-18-17,1 0 1,0 0 0,-1 0-1,1 0 1,-1 0-1,1 0 1,-18 18-16,18-18 16,-1 0-1,1 0 1,0 0 0,-1 0-1,1 0 16,0 0-15,-1 0-16,1 0 31,-1 0-15,1 0 15,0 0-31,-1 0 0,1 0 16,0 0-1,-1 0-15,1 0 16,0 0 0,-1 0-1,1 0-15,0 0 0,-1 0 16,1 0-16,-1 0 16,1 0-16,17 0 31,-17 0-16,0 0-15,-1 0 16,1 0-16,0 0 16,-1 0-1,1 0 1,-1 0-16,1 0 16,0 0-1,-1 0 1,1 0-16,0 0 15,-1 0 1,1 0-16,0 0 16,-1 0-1,1 0 1,-1 0 0,1 0-1,0 0-15,-1 0 16,1 0-16,0 0 15,-1 0 1,1 0-16,0 0 16,-1 0-1,1 0 1,0 0-16,-1 0 16,1 0-1,-1 0-15,1 0 31,0 0-15,-1 0 0,1 0-1,0 0 1,-1 0 15,1 0-15,0 0-16,-1 0 15,1 0 1,-1 0 0,1 0-16,0 0 15,-1 0 17,1 0-17,0 0 16,-1 0-31,1 0 16,-18 17 0,0 1-16,18-18 31,-1 0-15,1 0-1,-1 0 1,-17 18-16,18-18 15,0 0 1,-1 0 0,-17 17-16,18-17 0,0 0 15,-18 18-15,17-18 16,1 0 15,-18 17-15,18-17-1,-18 18 1,17-18-16,1 0 156,-18 18-15,-18-18-125,1 0-1,-1 0 16,0 0-31,1 0 16,-1 0 0,0 0-1,1 0-15,-1 0 16,0 0 15,1 0-31,-1 0 16,1 0-16,-1 0 15,-17-18 1,17 18 0,0 0 15,1 0 0,-1 0-15,0 0-1,1 0 1,-1 0 0,1 0-1,-1 0 1,0 0 15,1 0-15,-1 0-1,18-18-15,-18 18 16,1 0-16,-1 0 16,0 0-1,1 0 1,-1 0-16,1 0 16,-1 0-16,0 0 15,1 0 1,-1 0-16,0 0 15,1 0 1,-1 0 0,0 0-1,1 0-15,17-17 16,-18 17 0,0 0-1,1 0-15,-1 0 16,1 0-1,-1 0 1,0 0 15,1 0-31,-1 0 16,0 0 0,1 0-1,-1 0-15,0 0 31,1 0-15,-1 0 0,1 0-1,-1 0 1,0 0 0,1 0-1,-1 0-15,0 0 47,1 0-47,-1 0 31,0 0-31,1 0 16,-1 0 0,1 0-1,-1 0 1,0 0-1,1 0 1,-1 0 15,0 0-31,1 0 16,-1 0-16,0 0 31,1 0 0,-1 0-31,0 0 32,1 0-1,-1 0 0,1 0-31,-1 0 31,0 0 48,1 0-64,-1 0 1,0 0-16,1 0 15,-1 0 1,0 0 0,1 0-1,-1 0 17,18 17-1,-17-17-31,-1 0 15,18 18 32,-18-18-47,18 18 94,0-1-47,0 1-47,18-18 78,-18 18-78,18-18 0,-1 0 31,1 0-15,-18 17-16,17-17 0,1 0 16,0 0-1,-1 0-15,1 0 16,0 0-16,-1 0 0,1 0 15,0 0 1,-1 0 15,1 0-15,-1 0-16,1 0 16,0 0-16,-1 0 15,1 0 1,0 0-16,-1 0 15,1 0-15,0 0 16,-1 0-16,1 0 16,0 0-1,-1 0-15,1 0 16,-1 0-16,1 0 16,0 0-1,-1 0-15,1 0 16,0 0-1,-1 0-15,1 0 16,0 0-16,-1 0 16,1 0-16,-1 0 15,1 0-15,0 0 16,-1 0 0,1 0-16,0 0 15,-1 0 1,1 0-16,0 0 15,-1 0-15,1 0 16,-1 0-16,1 0 16,0 0-16,-1 0 15,1 0 1,0 0 15,-1 0-15,1 0-1,0 0 1,-1 0-16,1 0 16,17 0-1,-17 0-15,-1 0 16,1 0 0,0 0-16,-1 0 15,1 0 1,0 0-16,-1 0 31,1 0-31,0 0 16,17 0 31,-35 18-16,17-18-16,1 0 17,0 0 15,-1 0-47,1 0 0,0 0 15,-1 0 1,1 0 15,0 0-15,-1 0 31,1 0-47,-1 0 15,1 0 1,0 0-1,-1 0 1,1 18 0,-18-1-1,18-17 1,-1 0-16,1 0 0,0 0 16,-1 0-16,1 0 15,-18 18-15,18-18 0,-1 0 31,1 0 1,-1 0-32,1 0 15,-18 17 1,18-17-16,-1 0 31,1 36-15,0-36 46,-18 17-30,0 1 46,0 0-78,-18-18 31,0 0-31,1 0 31,-1 0-31,0 0 16,1 0-16,-1 0 15,1 0 1,-1 0 15,0 0 1,1 0-1,-1 0 16,0 0-32,1 0 1,-1 0 0,0 0-1,1 0 1,-1 0-1,0 0 1,1 0 0,-1 0-1,1 0-15,-1-18 16,0 18 0,1 0-1,-1 0 16,0 0-15,18-18 0,-17 18-1,-1 0 1,0 0-16,1 0 16,-1 0-1,1 0 1,-1 0-1,0 0 1,1 0 0,-1 0 15,0 0-15,1 0-1,-1 0 16,-17 0 1,17 0-17,1 0-15,-1 0 32,0 0-17,1 0 16,-1-17-15,0 17 31,1 0-47,-1 0 31,0 0 0,1 0 1,-1 0-32,0 0 47,1 0-32,-1 0-15,1 0 31,-1 0-31,0 0 16,1 0 31,-1 0-31,0 0-16,1 0 15,-19 0-15,19 0 16,-1 0-1,1 0-15,-1 0 16,0 0-16,1 0 31,-1 0 1,0 0-17,1 0-15,-1 0 47,18-18-47,-18 18 0,1 0 0,-1 0 31,1 0 1,-1 0-17,0 0 1,1 0-1,17-18 1,-18 18-16,0 0 16,1 0-1,-1 0 17,0 0-17,1 0 16,-1 0-15,0 0 15,1 0 1,-1 0 14,1 0-30,-1 0 0,0 0-1,1 0 17,-1 0-32,0 0 31,1 0-16,-1 0 32,0 0-15,1 0-32,-1 0 31,1 0-16,17 18 142,0 0-142,-18-18 1,18 17-16,-18-17 0,18 18 16,0 0-1,0-1 220,18-17-64,0 0-155,-1 0 0,1 0-1,-1 0 17,1 0 14,0 0 1,-1 0-15,1 0-17,0 0 1,-1 0 15,1 0-15,0 0-1,-1 0 1,1 0 0,-1 0-1,1 0 1,0 0-16,-1 0 15,1 0 1,0 0-16,-1 0 16,1 0-1,0 0 1,-1 0 0,1 0-1,0 0 16,-1 0-15,1 0 0,-1 0-16,1 0 0,0 0 15,-1 0 1,1 0-16,0 0 16,-1 0-1,1 0 1,0 0-1,-1 0-15,1 0 16,-1 0 0,1 0-1,0 0-15,-1 0 16,1 0-16,0 0 16,-1 0-1,1 0-15,0 0 16,17 0-1,-18 0-15,1 0 16,0 0 0,-1 0-16,1 0 15,0 0 1,-1 0-16,1 0 16,0 0-1,-1 0-15,1 0 16,0 0-16,-1 0 15,1 0 1,-1 0-16,1 0 16,0 0-1,-1 0 1,1 0 0,0 0-16,-1 0 15,1 0 1,0 0-1,-1 0-15,1 0 32,-1 0-17,1 0 1,0 0 0,-1 0-1,1 0 1,0 0-16,-1 0 15,1 0 1,0 0 0,-1 0-1,1 0-15,-18 18 0,17-18 16,1 0 0,0 0-1,-1 0 1,1 0-16,-18 18 15,18-18 1,-1 0-16,-17 17 63,18-17-48,0 0 1,-1 0-1,-17 18-15,18-18 16,0 0 62,-18 18-62,17-18-16,-17 17 0,18-17 15,-1 0 1,-17 18 109,-17-18-109,-1 0-1,1 0 1,-1 0-16,0 0 16,1 0-16,-1 0 15,0 0 1,1 0-1,-1 0 1,0 0 0,1 0 15,-1 0-31,0 0 0,1 0 16,-1 0-16,1 0 15,-1 0-15,0 0 31,1 0-15,-1 0 0,0 0-1,1 0-15,-1 0 16,0 0 15,1 0-31,-1 0 16,1 0-1,-1 0 1,0 0 0,1 0 15,-19 0 0,19 0 0,-1 0-31,0 0 16,1 0 0,-1 0-1,1 0 17,-1 0-17,0 0 1,1 0-16,-1 0 15,0 0 1,1 0 0,-1 0-16,0 0 15,1 0 1,-1 0 0,0 0-16,1 0 15,-1 0 1,1 0 15,-1 0-31,0 0 16,1 0-1,-1 0 1,0 0 0,1 0-1,-1 0 1,0 0-1,1 0 1,-1 0 0,1 0-1,-1 0 1,0 0 0,1 0-16,-1 0 15,0 0 1,1 0-1,-1 0-15,0 0 16,1 0 0,-1 0-1,1 0 1,-1 0 15,0 0-15,1 0 15,-1 0-31,0 0 31,1 0-31,-1 0 32,0 0-32,1 0 15,-1 0 16,0 0-15,1 0 0,-1 0-1,1 0 17,-1 0-17,0 0-15,1 0 31,-1 0-15,0 0 15,1 0-15,-1 0 15,0 0 0,1 0-15,-1 0 15,1 0-31,-1 0 47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9:57.35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 43 0,'17'0'109,"1"0"-109,0 0 63,-1 0-48,1 0 32,0 0-47,-1 0 31,1 0 1,0 0-17,-1 0 1,1 0 0,-1 0 77,1 0-46,0 0-47,-1 0 31,1 0 1,0 0 15,-1 0-16,1 0 31,0 0-15,-1 0-31,1 0-1,-1 0 1,1 0 31,0 0-16,-1 0-15,1 0-1,-18-18 1,18 18 0,-1 0 46,1 0-15,0 0-47,-18-18 31,35 18-31,-17 0 16,-1 0-16,1 0 16,-1 0-16,1 0 31,0 0-16,-1 0 1,1 0 31,0 0-47,-1 0 47,1 0-32,0 0 32,-1 0-31,1 0 0,-1 0-1,1 0 16,0 0-31,-1 0 32,1 0-32,-18 18 15,35-18-15,-17 0 16,0 0 0,-1 0-1,1 0 1,-1 0-16,1 0 31,0 0-15,-1 0-16,1 0 31,0 0-15,-1 0-1,1 0 1,0 0-1,-1 0 1,1 0 0,0 0-1,-1 0 1,1 0 0,-1 0 15,1 0-16,0 0 17,-1 0-1,1 0 0,0 0-31,-1 0 31,1 0-31,0 0 16,-1 0-16,1 0 31,-1 0-15,1 0 15,0 0-31,-1 0 16,1 0-16,0 0 15,-1 0-15,-17 18 16,18-18-16,0 0 16,-1 0-1,1 0 1,-1 0 0,1 0-1,0 0 16,-1 0-15,1 0 31,0 0-31,-1 0 15,1 0-16,-18 17 1,18-17 0,-1 0 62,-17 18-78,18-18 15,0 0 1,-18 18 0,17-18-16,-17 17 31,18-17-15,17 0-1,-35 36-15,18-36 16,-1 0-1,-34 0 110,-1 0-93,0 0-17,1 0 1,-1 0 0,1 0-1,-1 0 16,0 0-31,1 0 16,-1 0 0,0 0 15,1 0-15,-1 0-16,0 0 31,1 0 0,-1 0-15,0 0-1,1 0-15,-1 0 16,1 0 0,-1 0-1,0 0 1,1 0-1,-1 0 1,0 0 0,1 0-16,-1 0 31,0 0-31,1 0 16,-1 0-16,1 0 15,-1 0-15,0 0 16,1 0-1,-1 0-15,0 0 16,1 0 0,-1 0 15,0 0-31,1 0 16,-1 0-1,1 0-15,-1 0 16,0 0-16,1 0 15,-1 0-15,0 0 16,1 0-16,-1 0 16,0 0-1,18 17-15,-17-17 16,-1 0 0,0 0 15,1 0-16,-1 0 1,1 0 0,-1 0-16,0 0 15,1 0 1,-1 0 0,0 0-1,1 0 1,17 18-16,-18-18 15,0 0-15,1 0 16,-1 0 0,1 0-1,-1 0 1,0 0 0,1 0-1,-1 0 1,0 0-1,1 0-15,-1 0 32,0 17-17,1-17 1,-1 0 0,1 0-1,-1 0-15,0 0 0,1 0 16,-1 0-1,0 0 1,1 0 0,-1 0-16,0 0 31,18 18-31,-17-18 16,-1 0-16,0 0 15,1 0-15,-1 0 16,1 0-1,-1 0-15,0 0 16,1 0 0,-1 0-16,0 0 15,1 0 1,-1 0 0,0 0-16,1 0 31,17 18-31,-18-18 15,1 0 1,-1 0 0,0 0-1,1 0 1,-1 0 0,0 0-16,1 0 15,-1 0 16,36 0 173,-1 0-204,1 0 31,0 17-31,-1-17 31,1 0-31,0 0 16,-1 0-1,1 0 1,-1 0 0,1 0-16,0 0 15,-1 0 1,1 0-1,0 0 1,-1 0 0,1 0-1,0 0-15,-1 0 16,1 0-16,-1 0 16,1 0-16,0 0 15,-1 0-15,1 0 16,0 0-16,-1 0 15,1 0-15,0 0 16,-1 0-16,1 0 16,0 0-1,-1 0 1,1 0-16,-1 0 16,1 0-1,0 0 1,-1 0-16,1 0 15,0 0-15,-1 0 16,-17 18 0,18-18-16,0 0 15,-1 0 1,1 0 0,-1 0-16,1 0 15,0 0-15,-1 0 16,1 0-16,0 0 15,-1 0-15,1 0 16,0 0-16,-1 0 16,-17 18-1,18-18-15,-1 0 0,1 0 16,0 0-16,-1 0 16,19 0-1,-19 0 1,1 0-16,0 0 15,-1 0 1,1 0 0,0 0-16,-1 0 15,1 0 1,-1 0-16,-17 17 16,36-17-1,-19 0 1,1 0-1,0 0-15,-1 0 16,1 0-16,0 0 16,-1 0-1,1 0-15,-1 0 16,1 0-16,0 0 16,-1 0-1,1 0-15,0 0 16,-1 0-1,1 0-15,0 0 16,-1 0 0,1 0-1,-1 0-15,1 0 16,0 0-16,-1 0 16,1 0-16,0 0 15,-1 0-15,1 0 16,0 0-1,-1 0 1,1 0 15,0 0 1,-1 0-32,-17 18 31,18-18-31,-1 0 15,1 0 32,0 0-31,-18 18 15,17-18 47,-17 17-62,0 1 46,0 0-30,0-1 61,0 1-61,-17-18-32,-1 0 15,0 0 1,1 0-16,17 17 16,-18-17-1,1 0 1,-1 0-1,0 0 1,1 0 0,-1 0-1,0 0 1,1 0-16,-1 0 16,0 0-1,18 18 1,-17-18-16,-1 0 15,0 0 1,1 0-16,-1 0 16,1 0-1,-1 0 1,0 0 0,1 0-16,-1 0 15,0 0 1,1 0-16,-1 0 15,0 0 1,1 0-16,-1 0 16,1 0-1,-1 0-15,0 0 16,1 0 0,-1 0-16,0 0 15,1 0 1,-1 0-1,0 0 1,1 0 0,-1 0-1,1 0-15,-1 0 32,0 0-17,1 0-15,-1 0 16,0 0-1,1 0 1,-1 0 0,0 0-16,1 0 31,-1 0-31,0 0 16,1 0-1,-1 0-15,1 0 16,-1 0-1,0 0 1,1 0 0,-1 0 15,0 0-15,1 0-1,-1 0 1,0 0-1,1 0 17,-1 0-32,1 0 31,-1 0 0,0 0 0,1 0-15,-1 0 15,0 0-15,1 0 0,-1 0-16,0 0 15,1 0 1,17-18-1,-18 18 1,1 0-16,-1 0 16,0 0-1,1 0 1,-1 0 0,0 0-1,1 0 16,-1 0-15,0 0 0,1 0-16,-1 0 15,0 0 1,1 0 0,-1 0-16,1 0 31,-1 0-31,0 0 15,1 0 1,17-17 0,-18 17-1,0 0 1,18-18-16,-17 18 16,-1 0-16,0 0 15,1 0 1,-1 0-1,1 0 17,-1 0-1,0 0-15,1 0 15,-1 0 31,36 0 95,-1 0-157,1 0 15,0 0 1,-1 0-1,1 0 1,-1 0 47,1 0-32,0 0 0,-1 0-31,1 0 16,0 0-1,-1 0-15,1 0 16,0 0 0,-1 0-1,1 0 1,-1 0-16,1 0 0,0 0 15,17 0-15,-17 0 0,-1 0 16,1 0-16,0 0 0,-1 0 16,1 0-16,0 0 0,-1 0 15,1 0 1,-1 0-16,1 0 0,0 0 16,-18 18-16,17-18 15,1 0-15,0 0 0,17 0 16,-17 0-16,17 0 15,-18 0-15,1 0 16,0 0-16,-1 0 16,1 0-16,0 0 15,-1 0-15,1 0 16,-53 0 109,17 0-125,-17 0 16,17 0-16,-17 0 0,17 0 15,-17 0-15,17 0 0,1 0 16,-1 17-16,0-17 0,1 0 0,-1 0 15,-17 0-15,17 18 16,1-18-16,-1 18 0,0-18 16,1 0-16,-1 0 15,0 0-15,1 0 16,-1 0-16,18 17 16,-18-17-16,1 0 0,-1 0 15,0 0 1,1 0-16,-1 0 15,1 0-15,-1 0 16,0 0 0,18 18-16,-17-18 15,-1 0 1,18 18-16,-18-18 16,1 0 15,-1 0-16,0 0-15,1 0 16,-1 0 0,1 0-1,-1 0-15,0 0 16,1 0 0,-1 0-1,0 0-15,1 0 16,-1 0 171,18 17-109,35-17-62,-17 0-16,17 0 16,1 0-16,-19 0 15,1 0 1,-1 0 0,1 0-16,0 0 31,-1 0-16,1 0 1,17 0 0,-17 0-16,0 0 15,-1 0 1,1 0 15,-1 0-15,1 0-1,0 0-15,-1 0 16,1 0 0,0 0-1,-1 0 1,1 0 0,0 0-1,-1 0 1,1 0-16,0 0 15,-1 0 1,1 0 0,-1 0-1,1 0 1,0 0 0,-1 0-16,1 0 0,0 0 15,-1 0-15,19 0 16,-19 0-16,1 0 15,-1 0-15,1 0 0,0 0 16,-1 0 0,1 0-1,0 0 1,-1 0 0,1 0 15,0 0-16,-1 0 17,1 0-17,-1 0 1,1 0 0,0 0-16,-1 0 15,1 0 1,0 0-16,-1 0 15,1 0 1,0 0 0,-1 0-16,1 0 15,0 0-15,-1 0 0,1 0 16,-1 0-16,1 0 16,0 0-16,-1 0 15,1 0-15,0 0 31,-1 0-31,1 0 16,0 0 0,-1 0-1,1 0 1,-1 0 0,1 0-1,0 0 1,-1 0-1,1 0 1,0 0-16,-1 0 16,1 0-1,0 0-15,-1 0 16,1 0 0,-1 18-1,1-18 1,0 0 15,-1 0-15,1 0-1,0 0 1,-1 0 62,1 0-78,17 0 0,-35 18 16,36-1-16,-19-17 15,1 0-15,-1 0 0,1 0 16,-18 18 171,0-1-155,-18-17-1,1 18-31,-1-18 0,1 0 16,-1 18-1,0-18-15,1 0 16,-1 0-1,0 0 17,1 0-17,-1 0 1,0 0 0,1 0-1,-1 0-15,0 0 16,1 0-16,-1 0 31,1 0-15,-1 0-16,0 0 31,1 0-31,-1 0 16,0 0-16,1 0 15,-1 0 1,0 0-1,1 0-15,-1 0 16,1 0 0,17 17-16,-18-17 15,0 0-15,1 0 16,-1 0-16,0 0 16,1 0-16,-1 0 15,0 0-15,1 0 16,-1 0-16,1 0 15,-1 0 1,0 0 0,1 0-1,-1 0-15,0 0 16,1 0-16,-1 0 16,0 0-1,1 0 16,-1 0-31,0 0 16,1 0 0,-1 0-1,1 0 1,-1 0 0,0 0-1,1 0 16,-1 0-31,0 0 47,1 0-31,-1 0 0,0 0-16,1 0 15,-1 0 1,1 0-1,-1 0 1,0 0 0,1 0-1,-1 0 17,0 0-32,1 0 15,-1 0 1,0 0-1,1 0-15,-1 0 16,1 0 0,-1 0-1,0 0 1,1 0-16,-1 0 0,0 0 16,1 0-1,-1 0-15,0 0 16,1 0-1,-1 0 1,0 0-16,1 0 16,-1 0-1,-17 0 1,17 0 0,1 0-1,-1 0 1,0 0-16,1 0 15,-1 0 17,0 0-17,1 0 1,-1 0-16,1 0 16,17 18-16,-18-18 0,0 0 15,1 0 16,-1 0-31,0 0 0,1 0 16,17 18 62,0-1-78,-18-17 0,18 18 16,-18-18-1,1 0-15,17 18 0,0-1 94,0 1-94,0-1 78,0 1-46,17-18-1,1 0-16,-18 18 1,18-18-16,-1 0 0,1 0 16,0 0-1,-1 0 1,1 0-16,0 0 16,-1 0-16,18 0 15,-17 0-15,17 0 16,-17 0-16,0 0 15,-1 0-15,1 0 16,0 0 0,-1 0-1,1 0 1,-1 0-16,1 0 16,17 0-1,-17 0 1,0 0-16,-1 0 15,1 0 1,0 0 0,-1 0 31,1 0-32,0 0-15,-1 0 16,-17-18-1,18 18-15,-1 0 16,1 0-16,0 0 0,-1 0 16,1 0-1,0 0 1,-1 0-16,1 0 31,0 0 0,-1 0-15,-17-18 0,18 18-16,-1 0 15,1 0 1,0 0-16,-1 0 16,1 0-1,0 0 1,-1 0-1,1 0 1,0 0 0,-1 0-1,1 0 1,-1 0 0,1 0-1,0 0 32,-1 0 0,1 0-31,0 0 30,-1 0-46,1 0 16,0 0 0,-1 0-1,1 0-15,0 0 16,-1 0 0,1 0-1,-1 0 1,1 0-1,0 0 1,-1 0 0,1 0-16,0 0 31,-1 0-31,1 0 16,0 0-1,-1 0 1,1 0-1,-1 0-15,1 0 16,0 0 0,-1 0-16,1 0 15,0 0 1,-1 0 0,1 0 15,0 0-31,-1 0 15,1 0-15,-1 0 16,1 0-16,0 0 16,-1 0-1,1 0-15,0 0 16,-1 0 0,19 0-16,-19 0 31,1 0 16,0 0-32,-1 0 1,1 18-16,-1-18 16,1 0-1,-18 18-15,18-18 16,-18 17 140,0 1-156,0 0 16,0-1-16,0 1 47,-18-18-1,0 0-46,18 18 16,-17-18 0,-1 0-1,1 0 17,-1 0-32,0 0 31,1 0-16,-1 0-15,0 0 16,1 0-16,-1 0 16,0 0-1,1 0 17,-1 0-1,0 0-16,1 0 17,-1 0-32,1 0 15,-1 0 17,0 0-32,1 0 15,-1 0 1,0 0-1,1 0 1,-1 0-16,0 0 16,1 0-1,-18 0-15,17 0 16,0 0 15,1 0-31,-1 0 16,0 0-1,1 0 1,-1 0 0,0 0-1,1 0 17,-1 0-1,1 0 0,-1 0-31,0 0 31,18 17-31,-17-17 16,-1 0 0,0 0-16,1 0 15,-1 0 1,18 18-1,-18-18-15,1 0 0,-1 0 16,0 0-16,1 0 16,-1 0-1,1 0 1,-1 0 15,0 0 0,1 0-31,-1 0 16,0 0 0,1 0-1,-1 0-15,0 0 16,1 0-16,-1 0 16,1 0-1,-1 0-15,0 0 31,1 0-15,-1 0 0,0 0-1,1 0 1,-1 0 0,0 0-1,1 0 1,-1 0-16,1 0 15,-1 0 1,0 0-16,1 0 16,-1 0-16,0 0 15,1 0-15,-1 0 32,0 0-1,1 0-31,-1 0 15,0 0 1,-17 0 0,18 0-1,-1 0 17,0 0-1,1 0-31,-1 0 15,0 0 1,1 0 15,-1 0-31,0 0 16,1 0 0,-1-18-1,1 18-15,-1 0 16,0 0 15,1 0 0,-1 0-31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8:50.17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7F00CB-CEE7-477B-A4B2-CCBA9450E791}" emma:medium="tactile" emma:mode="ink">
          <msink:context xmlns:msink="http://schemas.microsoft.com/ink/2010/main" type="writingRegion" rotatedBoundingBox="5678,17575 7591,17539 7610,18534 5697,18571"/>
        </emma:interpretation>
      </emma:emma>
    </inkml:annotationXML>
    <inkml:traceGroup>
      <inkml:annotationXML>
        <emma:emma xmlns:emma="http://www.w3.org/2003/04/emma" version="1.0">
          <emma:interpretation id="{7C07F3C4-E8F6-4643-B304-8ADC21B50C47}" emma:medium="tactile" emma:mode="ink">
            <msink:context xmlns:msink="http://schemas.microsoft.com/ink/2010/main" type="paragraph" rotatedBoundingBox="5678,17575 7591,17539 7610,18534 5697,18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0E57EE-B956-4EB2-832E-9572BFD2D9E9}" emma:medium="tactile" emma:mode="ink">
              <msink:context xmlns:msink="http://schemas.microsoft.com/ink/2010/main" type="line" rotatedBoundingBox="5678,17575 7591,17539 7610,18534 5697,18571"/>
            </emma:interpretation>
          </emma:emma>
        </inkml:annotationXML>
        <inkml:traceGroup>
          <inkml:annotationXML>
            <emma:emma xmlns:emma="http://www.w3.org/2003/04/emma" version="1.0">
              <emma:interpretation id="{12C76582-D373-4014-A2D2-7BAF7906D566}" emma:medium="tactile" emma:mode="ink">
                <msink:context xmlns:msink="http://schemas.microsoft.com/ink/2010/main" type="inkWord" rotatedBoundingBox="5678,17575 7591,17539 7610,18534 5697,18571"/>
              </emma:interpretation>
              <emma:one-of disjunction-type="recognition" id="oneOf0">
                <emma:interpretation id="interp0" emma:lang="ru-RU" emma:confidence="0">
                  <emma:literal>Ж</emma:literal>
                </emma:interpretation>
                <emma:interpretation id="interp1" emma:lang="ru-RU" emma:confidence="0">
                  <emma:literal>Т</emma:literal>
                </emma:interpretation>
                <emma:interpretation id="interp2" emma:lang="ru-RU" emma:confidence="0">
                  <emma:literal>б</emma:literal>
                </emma:interpretation>
                <emma:interpretation id="interp3" emma:lang="ru-RU" emma:confidence="0">
                  <emma:literal>ж</emma:literal>
                </emma:interpretation>
                <emma:interpretation id="interp4" emma:lang="ru-RU" emma:confidence="0">
                  <emma:literal>,</emma:literal>
                </emma:interpretation>
              </emma:one-of>
            </emma:emma>
          </inkml:annotationXML>
          <inkml:trace contextRef="#ctx0" brushRef="#br0">107 45 0,'17'0'172,"1"0"-141,-1 0-16,1 0 17,0 0-17,-1 0 1,1 0 0,0 0 15,-1 0-16,1 0 1,0 0 0,-1 0 15,1 0-31,-1 0 16,1 0-1,0 0 1,-18-17-16,17 17 15,1 0-15,0 0 16,-1 0 0,1 0-16,0 0 15,-1 0 1,1 0-16,0 0 0,-1 0 16,1 0-1,-1 0 1,1 0-16,0 0 15,-1 0 1,1 0-16,0 0 16,-1 0-16,19 0 15,-19 0-15,1 0 16,-1 0 0,1 0-1,0 0 1,-1 0-1,1 0 1,0 0-16,-1 0 16,1 0 15,0 0-15,-1 0-1,1 0-15,-1 0 31,1 0-31,0 0 32,-1 0-32,1 0 31,0 0-15,-1 0-1,1 0 1,0 0-1,-1 0-15,1 0 16,0 0 0,-1 0-16,1 0 15,-1 0 1,1 0-16,0 0 31,-1 0-15,1 0-1,0 0-15,-1 0 32,1 0-32,0 0 15,-1 0-15,1 0 16,-1 0 0,19 0-1,-19 0 1,1 0-1,0 0 1,-1 0-16,1 0 16,0 0 15,-1 0-15,1 0-16,-1 0 15,1 0 1,0 0 15,-1 0-15,1 0 15,-18 17-15,18-17-1,-1 0-15,1 0 78,0 0-78,-18 18 16,17-18 0,-17 18-16,18-18 15,0 0 32,-36 0 78,18 17-125,-18-17 16,1 0-1,17 18-15,-18-18 16,0 0 0,1 0-1,-1 0 1,0 0-1,1 0-15,-1 0 16,0 0 0,1 0 15,-1 18-31,1-18 16,-1 0-1,0 0 1,1 0-1,-1 0 17,0 0-17,1 0 1,-1 0 0,0 0 15,1 0-31,-1 0 31,1 0-31,-1 0 16,0 0-1,1 0 1,-1 0 0,0 0-16,1 0 31,-1 0-16,0 0-15,1 0 16,-1 0 0,-17 0-1,17 0 1,1 0 15,-1 0-31,0 0 31,1 0-15,17 17 0,-18-17-16,0 0 15,1 0 17,-1 0-17,0 0 1,1 0-16,17 18 15,-18-18 1,1 0 0,-1 0-16,0 0 15,1 0 1,-1 0 0,0 0-16,1 0 15,-1 0 1,0 0-1,1 0 1,17 18-16,-18-18 16,1 0-1,-1 0 1,0 0-16,1 0 31,-1 0 16,0 0-31,1 0-1,-1 0 1,0 0 0,1 0-1,-1 0 1,1 0-1,-1 0 1,0 0 0,1 0-1,-1 0-15,0 0 0,1 0 16,-1 0 0,0 0-16,1 0 31,-1 0 0,0 0 0,1 0 1,-1 0-17,1 0 1,-1 0 31,18 17-47,-18-17 0,1 0 31,-1 0-15,0 0-1,1 0 1,-1 0-1,0 0 17,18 18-32,-17-18 15,-1 0 1,1 0-16,-1 0 16,0 0-1,1 0-15,17 17 16,-18-17-1,18 18 17,-18-18 30,18 18 63,18-18-94,-18 17-31,35-17 16,-17 0 0,0 0 15,-1 0-31,1 0 31,-1 0-15,1 0-1,-18 18-15,18-18 16,-1 0-16,1 0 16,0 0-1,-1 0 1,1 0-16,0 0 31,-1 0 0,1 0-15,-1 0-16,1 0 16,-18 18-16,18-18 15,-1 0-15,1 0 16,0 0 0,-1 0-16,1 0 15,0 0-15,-1 0 31,1 0-31,0 0 16,-1 0 0,1 0-16,-1 0 15,1 0 1,0 0-16,-1 0 0,1 0 16,0 0-16,-1 0 0,1 0 15,0 0-15,-1 0 16,1 0-16,-1 0 15,1 0-15,0 0 16,-1 0 0,1 0-1,0 0-15,-1 0 32,1 0-17,0 0 1,-1 0-1,1 0-15,-1 0 16,1 0 0,0 0-1,-1 0-15,1 0 16,0 0 15,-1 0-15,1 0-16,0 0 31,-1 0-15,1 0 15,0 0-31,-1 0 31,1 0-15,-1 0 31,1 0-47,0 0 47,-1 0-16,1 0-16,0 0-15,-1 0 16,1 0 15,0 0-15,-1 0-16,1 0 16,-1 0-1,1 0 16,0 0-15,-1 0-16,1 0 31,0 0-15,-1 0 15,1 0-15,0 0-1,-1 0 1,1 0 15,-1 0 1,1 0-17,0 0 16,-1 0-15,1 0-16,-18-18 16,18 18-1,-1 0 1,1 0 31,0 0 0,-1 0 15,1 0 16,0 0-46,-18 18-17,17-18 1,-17 17 62,0 1-31,-17-18-47,-1 0 0,0 0 31,1 18-15,-1-18-16,0 0 31,1 0-15,-1 0-1,0 0 1,1 0-1,-1 0 1,0 0-16,1 0 16,-1 0-1,18 17-15,-17-17 16,-1 0 0,0 0-1,1 0-15,-1 0 16,18 18-1,-18-18-15,1 0 16,-1 0 0,0 0-1,1 0-15,-1 0 16,1 0-16,-1 0 16,0 0-1,1 0 1,-1 0-16,0 0 15,1 0-15,-1 0 0,0 0 16,1 0 0,-1 0-1,1 0-15,-1 0 16,0 0-16,1 0 16,-1 0-1,0 0 1,1 0-1,-1 0 1,0 0-16,1 0 31,17 17 1,-18-17-32,0 0 31,1 0-31,-1 0 15,1 0 1,-1 0 0,0 0-1,1 0 1,-1 0 0,0 0-1,1 0 1,-1 0-16,0 0 15,1 0 1,-1 0 0,1 0-1,-1 0 1,0 0 0,1 0-1,-1 0 1,0 0-1,1 0 1,-1 0-16,0 0 16,1 0-1,-1 0-15,1 0 16,-1 0-16,0 0 31,1 0-31,-1 0 16,0 0-1,1 0-15,-19 0 16,19 0 0,-1 0 15,0 0-15,1 0 15,-1 0-31,1 0 15,-1 0 17,0 0-32,1 0 15,-1 0 1,0 0 0,1 0-1,-1 0-15,0 0 31,1 0-15,-1 0 0,1 0-1,-1 0 17,0 0-17,1 0 1,-1 0 15,0 0-15,18 18 15,-17-18-31,17 18 109,0-1-93,17-17 15,1 18-15,0-18-16,-1 0 15,1 18 1,0-18 15,-1 0-15,1 0 0,-1 0-16,1 0 15,-18 17 1,18-17-1,-1 0 1,1 0 0,0 0-1,-1 0-15,1 0 16,0 0-16,-1 0 16,1 0-16,-1 0 0,1 0 15,0 0-15,-1 0 16,1 0-1,0 0 1,-1 0-16,1 0 16,0 0-16,-1 0 15,1 0-15,0 0 16,-1 0-16,1 0 16,-1 0-16,1 0 15,17 0-15,-17 0 16,17 0-16,-17 0 15,0 0-15,17 0 0,0 0 16,-17 0 0,-1 0-16,1 0 15,0 0-15,-1 0 0,1 0 16,0 0 0,-1 0-16,1 0 15,-1 0-15,1 0 16,0 0-1,-1 0-15,1 0 16,0 0-16,-1 0 16,1 0-1,0 0 1,-1 0-16,1 0 16,0 0-1,-1 0-15,1 0 16,-1 0-1,1 0-15,0 0 16,-1 0 0,1 0-1,0 0 1,-1 0 0,1 0-16,0 0 0,-1 0 15,1 0 16,-1 0-31,1 0 0,0 0 16,-1 0 0,1 0-16,0 0 15,-1 0 1,1 0 0,0 0-16,-1 0 15,1 0 1,-1 0-16,1 0 15,0 0-15,-1 0 16,1 0 0,0 0-16,-1 0 15,1 0 1,0 0-16,-1 0 31,1 0-31,0 0 31,-1 0 1,1 0-1,-1 0-15,1 0 15,-18 18 31,18-18-30,-18 18 77,0-1-62,-18-17 0,18 18-32,-18 0-15,1-18 16,-1 0-16,1 0 16,-1 0-1,0 0 1,1 0-1,-1 0 1,18 17-16,-18-17 16,1 0-1,-1 0 1,0 0 0,1 0-1,-1 0-15,0 0 31,1 0-15,-1 0 0,1 0-16,-1 0 31,0 0-15,1 0-16,-1 0 15,0 0-15,1 0 0,-1 0 16,0 0-16,1 0 15,-1 0-15,1 0 0,-1 0 16,0 0-16,-17 0 16,17 0-1,1 0 1,-1 0-16,0 0 16,1 0-16,-1 0 15,1 0-15,-1 0 16,0 0-1,1 0-15,-1 0 16,0 0 15,1 0-15,-1 0 0,0 0-1,1 0-15,-1 0 16,-17 0 15,17 0 0,1 0-15,-1 0 0,0 0-1,1 0 16,-1 0-15,0 0 0,1 0-1,-1 0 1,0 0 0,1 0-1,-1 0-15,1 0 16,-1 0-1,0 0 1,1 0-16,-1 0 16,0 0 15,1 0-31,-1 0 16,0 0-1,1 0 1,-1 0-1,1 0-15,-1 0 32,0 0-1,1 0-15,-1 0 15,0 0-31,1 0 31,-1 0 0,0 0 1,1 0-32,-1 0 31,0 0-16,1 0 1,-1 0 0,1 0-16,17 18 15,-18-18-15,0 0 0,1 0 16,-1 0 0,0 0-1,1 0-15,-1 0 31,18 17-31,-18-17 47,1 0-15,17 18-32,-18-18 0,1 0 15,-1 0 126,18 18-110,18-1 63,-1-17-79,1 0-15,-1 0 47,1 0-15,0 0-17,-1 0 1,1 0-16,0 0 15,-1 0 1,1 0 0,0 0-1,-1 0 1,1 0 0,-1 0-16,1 0 31,0 0-16,-1 0 1,1 0 0,0 0-1,-1 0 1,1 0-16,0 0 16,-1 0-16,1 0 15,0 0 1,-1 0-16,1 0 15,-1 0-15,1 0 16,0 0-16,-1 0 16,1 0 15,0 0-15,-1 0-16,1 0 31,0 0-31,-1 0 15,1 0-15,-1 0 16,1 0-16,0 0 16,-1 0-1,1 0 1,0 0 15,-1 0 0,1 0-15,0 0 0,-1 0-16,1 0 15,-1 0 1,1 0 0,0 0-1,-1 0 1,1 0-1,0 0 17,-1 0-17,1 0 1,0 0-16,-1 0 16,1 0-16,0 0 15,-1 0 1,1 0-16,-1 0 15,1 0 1,0 0-16,-1 0 16,1 0-1,0 0 1,-1 0 0,1 0-16,0 0 15,-1 0 1,1 0-16,-1 0 15,1 0 1,0 0 0,-1 0-1,1 0-15,0 0 16,-1 0 0,1 0-16,0 0 15,-1 0 1,1 0-1,-1 0 1,1 0 0,0 0-1,-1 0-15,1 0 16,0 0-16,-1 0 16,1 0 15,0 0-31,-1 0 31,1 0-31,0 18 16,-1 0-16,1-18 31,-1 0 16,1 0-16,-18 17-31,0 1 78,0 0-47,0-1 1,0 1-1,0-1-15,0 1-1,-18-18 1,18 18 15,-17-18-31,-1 0 16,1 0 15,17 17-15,-18-17-16,0 0 15,1 0 1,-1 0-16,0 0 15,1 0 1,-1 0 0,0 0-16,1 0 15,-19 0 1,19 0 0,-1 0-16,1 0 15,-1 0-15,0 0 16,1 0-16,-1 0 15,0 0-15,1 0 16,-1 0 0,0 0-16,1 0 15,-1 0 1,1 0-16,-1 0 16,0 0-1,1 0 1,-19 0-1,19 0 1,-1 0 0,0 0-16,1 0 31,-1 0-15,1 0-1,-1 0 1,0 0-1,1 0 17,-1 0-17,0 0 17,1 0-17,-1 0 16,0 0-15,1 0 0,-1 0-1,0 0 1,1 0 0,-1 0-1,1 0 32,-1 0-31,0 0-1,1 0 32,-1 0-31,0 0-1,1 0 1,-1 0-16,0 0 31,1 0-15,-1 0 15,1 0 0,-1 0-31,0 0 32,18-17-17,-17 17-15,-1 0 16,0 0 0,1 0-1,-1 0 1,0 0-1,1 0 1,-1 0 0,1 0 15,-1 0-31,0 0 31,1 0-15,-1 0-1,0 0 1,1 0-16,-1 0 31,0 0-15,1 0 0,-1 0-16,0 0 15,1 0 1,-1 0 15,1 0-31,-1 0 31,0 0-15,1 0-16,-1 0 16,0 0-1,1 0 1,-1 0-1,0 0 1,1 0 0,-1 0-1,1 0 17,-1 0-32,0 0 15,1 0 1,-1 0-16,0 0 15,1 0 79,17 17-63,0 1 32,0 0-47,0-1 46,0 1-15,17-18-47,1 0 0,0 0 31,-1 0 0,1 0-15,0 0 0,-1 0 15,1 0-15,-1 0-16,1 0 15,0 0 16,-1 0-15,1 0 31,0 0-47,-1 0 31,1 0-15,0 0 15,-1 0-31,1 0 31,-1 0-15,1 0-16,0 0 16,-1 0-16,1 0 15,0 0 1,-1 0-16,1 0 31,0 0-31,-1 0 31,1 0-31,0 0 32,-1 0-32,1 0 15,-1 0 1,1 0-16,0 0 15,-1 0-15,1 0 0,0 0 16,-1 0 0,1 0-1,0 0-15,-1 0 32,1 0 14,-1 0-46,1 0 16,0 0 0,-1 0 15,1 0-31,0 0 16,-1 0-1,1 0 1,0 0-1,-1 0-15,1 0 16,-1 0 0,1 0-1,0 0-15,-1 0 16,1 0 0,0 0-16,-1 0 15,1 0-15,0 0 16,-1 0-16,1 0 15,0 0 1,-1 0 0,1 0-1,-1 0 1,1 0 0,0 0-1,17 0 16,-17 0-15,-1 0 15,1 0-15,0 0 0,-1 0-1,1 0 1,-1 0-1,1 0 32,0 0-47,-1 0 16,1 0 0,0 0-1,-1 0 1,1 0-16,0 0 31,17 0 16,-18 0-31,1 0-1,0 0-15,-1 0 16,1 0-1,0 0 32,-1 0-31,1 0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8:55.17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0,'18'0'47,"0"0"-31,-1 0-1,1 0 1,-1 0 0,1 0-1,0 0-15,-1 0 16,1 0 0,0 0 15,-1 0-16,1 0 1,0 0 0,-1 0-1,1 0 1,0 0-16,-1 0 16,1 0-1,-1 0 16,1 0-15,0 0 0,17 0 15,-17 0-15,-1 0 30,1 0-14,0 0-17,-1 0 1,1 0 0,-1 0-1,1 0 1,0 0-1,-1 0-15,1 0 16,0 0 0,-1 0-1,1 0 1,0 0-16,-1 0 31,1 0-31,-1 0 31,1 0-15,0 0 0,-1 0-1,1 0 1,0 0 0,-1 0 15,1 0-31,0 0 15,-1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9:57.35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 43 0,'17'0'109,"1"0"-109,0 0 63,-1 0-48,1 0 32,0 0-47,-1 0 31,1 0 1,0 0-17,-1 0 1,1 0 0,-1 0 77,1 0-46,0 0-47,-1 0 31,1 0 1,0 0 15,-1 0-16,1 0 31,0 0-15,-1 0-31,1 0-1,-1 0 1,1 0 31,0 0-16,-1 0-15,1 0-1,-18-18 1,18 18 0,-1 0 46,1 0-15,0 0-47,-18-18 31,35 18-31,-17 0 16,-1 0-16,1 0 16,-1 0-16,1 0 31,0 0-16,-1 0 1,1 0 31,0 0-47,-1 0 47,1 0-32,0 0 32,-1 0-31,1 0 0,-1 0-1,1 0 16,0 0-31,-1 0 32,1 0-32,-18 18 15,35-18-15,-17 0 16,0 0 0,-1 0-1,1 0 1,-1 0-16,1 0 31,0 0-15,-1 0-16,1 0 31,0 0-15,-1 0-1,1 0 1,0 0-1,-1 0 1,1 0 0,0 0-1,-1 0 1,1 0 0,-1 0 15,1 0-16,0 0 17,-1 0-1,1 0 0,0 0-31,-1 0 31,1 0-31,0 0 16,-1 0-16,1 0 31,-1 0-15,1 0 15,0 0-31,-1 0 16,1 0-16,0 0 15,-1 0-15,-17 18 16,18-18-16,0 0 16,-1 0-1,1 0 1,-1 0 0,1 0-1,0 0 16,-1 0-15,1 0 31,0 0-31,-1 0 15,1 0-16,-18 17 1,18-17 0,-1 0 62,-17 18-78,18-18 15,0 0 1,-18 18 0,17-18-16,-17 17 31,18-17-15,17 0-1,-35 36-15,18-36 16,-1 0-1,-34 0 110,-1 0-93,0 0-17,1 0 1,-1 0 0,1 0-1,-1 0 16,0 0-31,1 0 16,-1 0 0,0 0 15,1 0-15,-1 0-16,0 0 31,1 0 0,-1 0-15,0 0-1,1 0-15,-1 0 16,1 0 0,-1 0-1,0 0 1,1 0-1,-1 0 1,0 0 0,1 0-16,-1 0 31,0 0-31,1 0 16,-1 0-16,1 0 15,-1 0-15,0 0 16,1 0-1,-1 0-15,0 0 16,1 0 0,-1 0 15,0 0-31,1 0 16,-1 0-1,1 0-15,-1 0 16,0 0-16,1 0 15,-1 0-15,0 0 16,1 0-16,-1 0 16,0 0-1,18 17-15,-17-17 16,-1 0 0,0 0 15,1 0-16,-1 0 1,1 0 0,-1 0-16,0 0 15,1 0 1,-1 0 0,0 0-1,1 0 1,17 18-16,-18-18 15,0 0-15,1 0 16,-1 0 0,1 0-1,-1 0 1,0 0 0,1 0-1,-1 0 1,0 0-1,1 0-15,-1 0 32,0 17-17,1-17 1,-1 0 0,1 0-1,-1 0-15,0 0 0,1 0 16,-1 0-1,0 0 1,1 0 0,-1 0-16,0 0 31,18 18-31,-17-18 16,-1 0-16,0 0 15,1 0-15,-1 0 16,1 0-1,-1 0-15,0 0 16,1 0 0,-1 0-16,0 0 15,1 0 1,-1 0 0,0 0-16,1 0 31,17 18-31,-18-18 15,1 0 1,-1 0 0,0 0-1,1 0 1,-1 0 0,0 0-16,1 0 15,-1 0 16,36 0 173,-1 0-204,1 0 31,0 17-31,-1-17 31,1 0-31,0 0 16,-1 0-1,1 0 1,-1 0 0,1 0-16,0 0 15,-1 0 1,1 0-1,0 0 1,-1 0 0,1 0-1,0 0-15,-1 0 16,1 0-16,-1 0 16,1 0-16,0 0 15,-1 0-15,1 0 16,0 0-16,-1 0 15,1 0-15,0 0 16,-1 0-16,1 0 16,0 0-1,-1 0 1,1 0-16,-1 0 16,1 0-1,0 0 1,-1 0-16,1 0 15,0 0-15,-1 0 16,-17 18 0,18-18-16,0 0 15,-1 0 1,1 0 0,-1 0-16,1 0 15,0 0-15,-1 0 16,1 0-16,0 0 15,-1 0-15,1 0 16,0 0-16,-1 0 16,-17 18-1,18-18-15,-1 0 0,1 0 16,0 0-16,-1 0 16,19 0-1,-19 0 1,1 0-16,0 0 15,-1 0 1,1 0 0,0 0-16,-1 0 15,1 0 1,-1 0-16,-17 17 16,36-17-1,-19 0 1,1 0-1,0 0-15,-1 0 16,1 0-16,0 0 16,-1 0-1,1 0-15,-1 0 16,1 0-16,0 0 16,-1 0-1,1 0-15,0 0 16,-1 0-1,1 0-15,0 0 16,-1 0 0,1 0-1,-1 0-15,1 0 16,0 0-16,-1 0 16,1 0-16,0 0 15,-1 0-15,1 0 16,0 0-1,-1 0 1,1 0 15,0 0 1,-1 0-32,-17 18 31,18-18-31,-1 0 15,1 0 32,0 0-31,-18 18 15,17-18 47,-17 17-62,0 1 46,0 0-30,0-1 61,0 1-61,-17-18-32,-1 0 15,0 0 1,1 0-16,17 17 16,-18-17-1,1 0 1,-1 0-1,0 0 1,1 0 0,-1 0-1,0 0 1,1 0-16,-1 0 16,0 0-1,18 18 1,-17-18-16,-1 0 15,0 0 1,1 0-16,-1 0 16,1 0-1,-1 0 1,0 0 0,1 0-16,-1 0 15,0 0 1,1 0-16,-1 0 15,0 0 1,1 0-16,-1 0 16,1 0-1,-1 0-15,0 0 16,1 0 0,-1 0-16,0 0 15,1 0 1,-1 0-1,0 0 1,1 0 0,-1 0-1,1 0-15,-1 0 32,0 0-17,1 0-15,-1 0 16,0 0-1,1 0 1,-1 0 0,0 0-16,1 0 31,-1 0-31,0 0 16,1 0-1,-1 0-15,1 0 16,-1 0-1,0 0 1,1 0 0,-1 0 15,0 0-15,1 0-1,-1 0 1,0 0-1,1 0 17,-1 0-32,1 0 31,-1 0 0,0 0 0,1 0-15,-1 0 15,0 0-15,1 0 0,-1 0-16,0 0 15,1 0 1,17-18-1,-18 18 1,1 0-16,-1 0 16,0 0-1,1 0 1,-1 0 0,0 0-1,1 0 16,-1 0-15,0 0 0,1 0-16,-1 0 15,0 0 1,1 0 0,-1 0-16,1 0 31,-1 0-31,0 0 15,1 0 1,17-17 0,-18 17-1,0 0 1,18-18-16,-17 18 16,-1 0-16,0 0 15,1 0 1,-1 0-1,1 0 17,-1 0-1,0 0-15,1 0 15,-1 0 31,36 0 95,-1 0-157,1 0 15,0 0 1,-1 0-1,1 0 1,-1 0 47,1 0-32,0 0 0,-1 0-31,1 0 16,0 0-1,-1 0-15,1 0 16,0 0 0,-1 0-1,1 0 1,-1 0-16,1 0 0,0 0 15,17 0-15,-17 0 0,-1 0 16,1 0-16,0 0 0,-1 0 16,1 0-16,0 0 0,-1 0 15,1 0 1,-1 0-16,1 0 0,0 0 16,-18 18-16,17-18 15,1 0-15,0 0 0,17 0 16,-17 0-16,17 0 15,-18 0-15,1 0 16,0 0-16,-1 0 16,1 0-16,0 0 15,-1 0-15,1 0 16,-53 0 109,17 0-125,-17 0 16,17 0-16,-17 0 0,17 0 15,-17 0-15,17 0 0,1 0 16,-1 17-16,0-17 0,1 0 0,-1 0 15,-17 0-15,17 18 16,1-18-16,-1 18 0,0-18 16,1 0-16,-1 0 15,0 0-15,1 0 16,-1 0-16,18 17 16,-18-17-16,1 0 0,-1 0 15,0 0 1,1 0-16,-1 0 15,1 0-15,-1 0 16,0 0 0,18 18-16,-17-18 15,-1 0 1,18 18-16,-18-18 16,1 0 15,-1 0-16,0 0-15,1 0 16,-1 0 0,1 0-1,-1 0-15,0 0 16,1 0 0,-1 0-1,0 0-15,1 0 16,-1 0 171,18 17-109,35-17-62,-17 0-16,17 0 16,1 0-16,-19 0 15,1 0 1,-1 0 0,1 0-16,0 0 31,-1 0-16,1 0 1,17 0 0,-17 0-16,0 0 15,-1 0 1,1 0 15,-1 0-15,1 0-1,0 0-15,-1 0 16,1 0 0,0 0-1,-1 0 1,1 0 0,0 0-1,-1 0 1,1 0-16,0 0 15,-1 0 1,1 0 0,-1 0-1,1 0 1,0 0 0,-1 0-16,1 0 0,0 0 15,-1 0-15,19 0 16,-19 0-16,1 0 15,-1 0-15,1 0 0,0 0 16,-1 0 0,1 0-1,0 0 1,-1 0 0,1 0 15,0 0-16,-1 0 17,1 0-17,-1 0 1,1 0 0,0 0-16,-1 0 15,1 0 1,0 0-16,-1 0 15,1 0 1,0 0 0,-1 0-16,1 0 15,0 0-15,-1 0 0,1 0 16,-1 0-16,1 0 16,0 0-16,-1 0 15,1 0-15,0 0 31,-1 0-31,1 0 16,0 0 0,-1 0-1,1 0 1,-1 0 0,1 0-1,0 0 1,-1 0-1,1 0 1,0 0-16,-1 0 16,1 0-1,0 0-15,-1 0 16,1 0 0,-1 18-1,1-18 1,0 0 15,-1 0-15,1 0-1,0 0 1,-1 0 62,1 0-78,17 0 0,-35 18 16,36-1-16,-19-17 15,1 0-15,-1 0 0,1 0 16,-18 18 171,0-1-155,-18-17-1,1 18-31,-1-18 0,1 0 16,-1 18-1,0-18-15,1 0 16,-1 0-1,0 0 17,1 0-17,-1 0 1,0 0 0,1 0-1,-1 0-15,0 0 16,1 0-16,-1 0 31,1 0-15,-1 0-16,0 0 31,1 0-31,-1 0 16,0 0-16,1 0 15,-1 0 1,0 0-1,1 0-15,-1 0 16,1 0 0,17 17-16,-18-17 15,0 0-15,1 0 16,-1 0-16,0 0 16,1 0-16,-1 0 15,0 0-15,1 0 16,-1 0-16,1 0 15,-1 0 1,0 0 0,1 0-1,-1 0-15,0 0 16,1 0-16,-1 0 16,0 0-1,1 0 16,-1 0-31,0 0 16,1 0 0,-1 0-1,1 0 1,-1 0 0,0 0-1,1 0 16,-1 0-31,0 0 47,1 0-31,-1 0 0,0 0-16,1 0 15,-1 0 1,1 0-1,-1 0 1,0 0 0,1 0-1,-1 0 17,0 0-32,1 0 15,-1 0 1,0 0-1,1 0-15,-1 0 16,1 0 0,-1 0-1,0 0 1,1 0-16,-1 0 0,0 0 16,1 0-1,-1 0-15,0 0 16,1 0-1,-1 0 1,0 0-16,1 0 16,-1 0-1,-17 0 1,17 0 0,1 0-1,-1 0 1,0 0-16,1 0 15,-1 0 17,0 0-17,1 0 1,-1 0-16,1 0 16,17 18-16,-18-18 0,0 0 15,1 0 16,-1 0-31,0 0 0,1 0 16,17 18 62,0-1-78,-18-17 0,18 18 16,-18-18-1,1 0-15,17 18 0,0-1 94,0 1-94,0-1 78,0 1-46,17-18-1,1 0-16,-18 18 1,18-18-16,-1 0 0,1 0 16,0 0-1,-1 0 1,1 0-16,0 0 16,-1 0-16,18 0 15,-17 0-15,17 0 16,-17 0-16,0 0 15,-1 0-15,1 0 16,0 0 0,-1 0-1,1 0 1,-1 0-16,1 0 16,17 0-1,-17 0 1,0 0-16,-1 0 15,1 0 1,0 0 0,-1 0 31,1 0-32,0 0-15,-1 0 16,-17-18-1,18 18-15,-1 0 16,1 0-16,0 0 0,-1 0 16,1 0-1,0 0 1,-1 0-16,1 0 31,0 0 0,-1 0-15,-17-18 0,18 18-16,-1 0 15,1 0 1,0 0-16,-1 0 16,1 0-1,0 0 1,-1 0-1,1 0 1,0 0 0,-1 0-1,1 0 1,-1 0 0,1 0-1,0 0 32,-1 0 0,1 0-31,0 0 30,-1 0-46,1 0 16,0 0 0,-1 0-1,1 0-15,0 0 16,-1 0 0,1 0-1,-1 0 1,1 0-1,0 0 1,-1 0 0,1 0-16,0 0 31,-1 0-31,1 0 16,0 0-1,-1 0 1,1 0-1,-1 0-15,1 0 16,0 0 0,-1 0-16,1 0 15,0 0 1,-1 0 0,1 0 15,0 0-31,-1 0 15,1 0-15,-1 0 16,1 0-16,0 0 16,-1 0-1,1 0-15,0 0 16,-1 0 0,19 0-16,-19 0 31,1 0 16,0 0-32,-1 0 1,1 18-16,-1-18 16,1 0-1,-18 18-15,18-18 16,-18 17 140,0 1-156,0 0 16,0-1-16,0 1 47,-18-18-1,0 0-46,18 18 16,-17-18 0,-1 0-1,1 0 17,-1 0-32,0 0 31,1 0-16,-1 0-15,0 0 16,1 0-16,-1 0 16,0 0-1,1 0 17,-1 0-1,0 0-16,1 0 17,-1 0-32,1 0 15,-1 0 17,0 0-32,1 0 15,-1 0 1,0 0-1,1 0 1,-1 0-16,0 0 16,1 0-1,-18 0-15,17 0 16,0 0 15,1 0-31,-1 0 16,0 0-1,1 0 1,-1 0 0,0 0-1,1 0 17,-1 0-1,1 0 0,-1 0-31,0 0 31,18 17-31,-17-17 16,-1 0 0,0 0-16,1 0 15,-1 0 1,18 18-1,-18-18-15,1 0 0,-1 0 16,0 0-16,1 0 16,-1 0-1,1 0 1,-1 0 15,0 0 0,1 0-31,-1 0 16,0 0 0,1 0-1,-1 0-15,0 0 16,1 0-16,-1 0 16,1 0-1,-1 0-15,0 0 31,1 0-15,-1 0 0,0 0-1,1 0 1,-1 0 0,0 0-1,1 0 1,-1 0-16,1 0 15,-1 0 1,0 0-16,1 0 16,-1 0-16,0 0 15,1 0-15,-1 0 32,0 0-1,1 0-31,-1 0 15,0 0 1,-17 0 0,18 0-1,-1 0 17,0 0-1,1 0-31,-1 0 15,0 0 1,1 0 15,-1 0-31,0 0 16,1 0 0,-1-18-1,1 18-15,-1 0 16,0 0 15,1 0 0,-1 0-31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in="-328" max="768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6.78756" units="1/cm"/>
          <inkml:channelProperty channel="T" name="resolution" value="1" units="1/dev"/>
        </inkml:channelProperties>
      </inkml:inkSource>
      <inkml:timestamp xml:id="ts0" timeString="2018-01-29T22:27:18.07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78208D-6C60-4912-9EA0-66DEA0993DCC}" emma:medium="tactile" emma:mode="ink">
          <msink:context xmlns:msink="http://schemas.microsoft.com/ink/2010/main" type="writingRegion" rotatedBoundingBox="5707,17551 7737,17485 7775,18655 5745,18721"/>
        </emma:interpretation>
      </emma:emma>
    </inkml:annotationXML>
    <inkml:traceGroup>
      <inkml:annotationXML>
        <emma:emma xmlns:emma="http://www.w3.org/2003/04/emma" version="1.0">
          <emma:interpretation id="{AB058D8F-4EF4-400B-8CCA-2E804E9AB553}" emma:medium="tactile" emma:mode="ink">
            <msink:context xmlns:msink="http://schemas.microsoft.com/ink/2010/main" type="paragraph" rotatedBoundingBox="5707,17551 7737,17485 7775,18655 5745,18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4DF672-5E31-425F-9F4D-69DC346DB7EA}" emma:medium="tactile" emma:mode="ink">
              <msink:context xmlns:msink="http://schemas.microsoft.com/ink/2010/main" type="line" rotatedBoundingBox="5707,17551 7737,17485 7775,18655 5745,18721"/>
            </emma:interpretation>
          </emma:emma>
        </inkml:annotationXML>
        <inkml:traceGroup>
          <inkml:annotationXML>
            <emma:emma xmlns:emma="http://www.w3.org/2003/04/emma" version="1.0">
              <emma:interpretation id="{201C3AD9-B8A2-48D1-AB1B-1C9F5B37085E}" emma:medium="tactile" emma:mode="ink">
                <msink:context xmlns:msink="http://schemas.microsoft.com/ink/2010/main" type="inkWord" rotatedBoundingBox="5707,17551 7737,17485 7775,18655 5745,18721"/>
              </emma:interpretation>
              <emma:one-of disjunction-type="recognition" id="oneOf0">
                <emma:interpretation id="interp0" emma:lang="ru-RU" emma:confidence="0">
                  <emma:literal>,</emma:literal>
                </emma:interpretation>
                <emma:interpretation id="interp1" emma:lang="ru-RU" emma:confidence="0">
                  <emma:literal>ж</emma:literal>
                </emma:interpretation>
                <emma:interpretation id="interp2" emma:lang="ru-RU" emma:confidence="0">
                  <emma:literal>'</emma:literal>
                </emma:interpretation>
                <emma:interpretation id="interp3" emma:lang="ru-RU" emma:confidence="0">
                  <emma:literal>3</emma:literal>
                </emma:interpretation>
                <emma:interpretation id="interp4" emma:lang="ru-RU" emma:confidence="0">
                  <emma:literal>»</emma:literal>
                </emma:interpretation>
              </emma:one-of>
            </emma:emma>
          </inkml:annotationXML>
          <inkml:trace contextRef="#ctx0" brushRef="#br0">20 18 0,'17'0'94,"1"0"-79,0 0 1,-1 0-1,1 0 1,-1 0-16,1 0 31,0 0-15,-1 0 0,1 0-16,0 0 31,-1 0-16,1 0 1,0 0 0,-1 0-1,1 0-15,-1 0 16,1 0 0,0 0-1,-1 0-15,1 17 16,0-17-16,-1 0 15,1 0 1,0 0 0,-1 0-16,1 0 15,-18 18 1,18-18-16,-1 0 16,1 0-16,-1 0 15,1 0-15,0 0 16,-1 0-16,1 0 15,0 0-15,-1 0 16,1 0 0,0 0-16,-1 0 15,1 0 1,-1 0 0,1 0-1,0 0 1,-1 0-16,1 0 15,0 0 1,-1 0 0,1 0-16,0 0 15,-1 0 1,1 0 0,-1 0-16,1 0 15,0 0 1,-1 0-16,1 0 15,0 0-15,-1 0 32,1 0-32,0 0 31,-1 0-15,1 0-16,0 0 15,-1 0-15,1 0 16,-1 0-1,1 0 1,0 0-16,-1 0 16,1 0 15,0 0-15,-1 0-16,1 0 15,0 0 1,-1 0-1,1 0 1,-1 0-16,1 0 16,0 0-1,-1 0 1,1 0-16,0 0 16,-1 0-1,1 0 1,0 0-1,-1 0-15,1 0 0,-1 0 32,1 0-32,0 0 15,-1 0 1,1 0 0,0 0-1,-1 0 32,1 0-31,0 0-1,-1 0 1,1 0-16,0 0 16,-1 0-1,1 0 1,-1 0-1,1 0 1,0 0 15,-18 18-15,17-18-16,-17 17 109,-17-17-77,17 18-17,-18-18 1,18 18-1,-18-18-15,1 0 16,-1 0-16,1 0 16,-1 0-1,0 0 1,1 0 0,-1 0-16,0 0 15,1 0 1,17 17-16,-18-17 15,0 0 32,1 0-31,-1 0-16,0 0 0,18 18 16,-17-18-16,-1 0 31,1 0-16,-1 0 1,0 0-16,1 0 16,-1 0 15,0 0-31,1 0 31,-1 0-31,0 0 16,1 0-1,-1 0-15,1 0 16,-1 0-16,0 0 16,1 0-1,-1 0 1,0 0 0,1 0-16,-1 0 31,0 0-16,1 0 1,-1 0-16,1 0 16,-1 0-1,0 0 1,1 0-16,-1 0 16,0 0-1,1 0 1,-1 0-1,0 0-15,1 0 16,-1 0 0,0 0-1,1 0 1,-1 0-16,1 0 16,-1 0 15,0 0-31,1 0 15,-19 0 1,36 35-16,-17-35 0,-1 0 16,0 0-16,1 0 15,-1 0 1,1 0 0,-1 0-16,0 0 15,1 0-15,-1 0 16,0 0 15,1 0-31,-1 0 16,0 0-1,1 0 1,-1 0-16,1 0 16,-1 0 15,0 0-31,1 0 31,-1 0-15,0 0-1,1 0 17,-1 0-32,0 0 15,1 0 1,-1 0 15,0 0-15,1 0 15,-1 0 0,1 0-15,-1 0-1,0 0 1,1 0 0,-1 0 15,0 0-31,1 0 16,-1 0-1,0 0 1,1 0-16,-1 0 15,1 0 1,-1 0 0,0 0 15,1 0-31,-1 0 16,36 0 140,-1 0-141,-17 18-15,18-18 0,0 0 16,-1 0 0,1 17-1,-1-17 1,-17 18 0,18-18-16,0 0 15,-1 0 1,1 0-16,0 0 15,-1 0 1,1 0-16,0 0 31,-1 0-15,1 0 0,-1 0-16,1 0 15,0 0 1,-1 0-1,1 0-15,0 0 0,-1 0 16,1 0-16,0 0 16,-1 0-1,1 0-15,0 0 16,-1 0-16,1 0 16,-1 0-1,1 0-15,0 0 16,-1 0-16,1 0 15,0 0-15,-1 0 16,1 0-16,0 0 16,-1 0-16,1 0 15,-1 0-15,1 0 0,0 0 0,-1 0 16,1 0-16,0 0 16,-1 0-16,1 0 0,0 0 15,-1 0-15,1 0 16,-1 0-16,1 0 15,0 0-15,-1 0 0,1 0 16,0 0 0,-1 0-1,1 0-15,0 0 16,-1 0-16,1 0 16,0 0-16,-1 0 15,1 0 1,-1 0-1,1 0 1,0 0 0,-1 0-1,1 0 1,0 0 0,-1 0-16,1 0 15,0 0 1,-1 0-1,1 0 1,-1 0 0,1 0-1,0 0 1,-1 0 15,1 0-15,0 0-1,-1 0 1,1 0 0,0 0-1,-1 0 1,1 0 0,-1 0-1,1 0 1,0 0-1,-1 0 1,1 0-16,0 0 16,-1 0 15,1 0-31,0 0 16,-1 0-1,1 0 32,0 0-16,-1 0-15,-17 18 0,18-18-16,-18 17 46,17 1-30,-17 0-16,0-1 31,18-17-31,-18 18 47,-18-18-31,1 0 15,-1 0-15,1 0-1,-1 0 1,0 0 0,1 0 15,-1 0-31,0 0 15,1 0 1,-1 0-16,0 0 16,1 0-1,-1 0 1,0 0 15,1 0-31,-1 0 16,1 0-1,-1 0 1,0 0 0,1 0-1,-1 0-15,0 0 16,1 0 0,-1 0-1,0 0 1,1 0-1,-1 0-15,1 0 16,-1 0 0,0 0-1,1 0 17,-1 0-32,0 0 15,1 0 1,-1 0 15,0 0-31,1 0 31,-1 0-31,1 0 16,-1 0 0,0 0-16,1 0 15,-1 0 1,0 0-1,1 0 1,-1 0-16,0 0 31,1 0-31,-1 0 16,0 0 0,1 0-16,-1 0 15,1 0 1,-1 0-16,0 0 31,1 0-15,-1 0-1,0 0-15,1 0 32,-1 0-17,0 0-15,1 0 16,-1 0-1,1 0 17,-1 0-32,0 0 31,1 0-15,-1 0 15,0 0-16,1 0 17,-1 0-1,0 0-15,1 0-1,-1 0 16,1 0-15,-1 0 15,0 0-31,1 0 32,-1 0-17,0 0 1,1 0-1,-1 0 1,0 0 15,1 0 32,-1 0-63,0 0 31,1 0 0,-1 0-31,1 0 16,-1 0 0,0 0-1,1 0 1,-1 0-1,0 0-15,1 0 0,-1 0 32,0 0-32,1 0 15,-1 0 1,1 0 0,-1 0-16,0 0 15,1 0 63,17 18-62,-18-18 31,18 17 31,0 1-47,0 0 94,18-18-109,-1 0 15,1 0-31,0 0 31,-1 0-15,1 0-16,-1 0 16,1 35-16,0-35 15,17 0 1,-17 0-16,-1 0 15,1 0 1,0 0 0,-1 0 15,1 0-15,-1 0-16,1 0 15,0 0 1,-1 0 15,1 0-31,0 0 16,-1 0-1,1 0 1,0 0 0,-1 0-16,1 0 15,0 0 1,-1 0-1,1 0 1,-1 0 0,1 0-1,0 0-15,-1 0 16,1 0-16,0 0 16,-1 0-16,1 0 0,0 0 15,-1 0-15,-17 17 0,18-17 0,-1 0 16,1 0-16,0 0 15,-1 0-15,19 0 0,-19 0 16,1 0 0,0 0-16,-1 0 15,1 0-15,-1 0 0,1 0 16,0 0-16,-1 0 0,1 0 0,17 0 16,-17 0-16,0 0 15,-1 0-15,1 0 16,0 0-16,-1 0 15,1 0 1,-1 0-16,1 0 16,0 0-1,-1 0-15,1 0 16,0 0 0,-1 0-1,1 0 1,-18 18-16,18-18 15,-1 0-15,1 0 16,-1 0 0,1 0-1,0 0 1,-1 0 0,1 0-1,0 0 1,-1 0 15,1 0-15,0 0 15,-1 0-15,1 0-1,-1 0 1,1 0 15,0 0-31,-1 0 31,1 0-31,0 0 16,-1 0 0,1 0-1,0 0 16,-18 18 1,17-18-32,1 17 78,0-17-78,-1 18 15,1 0-15,-1-18 0,1 17 16,35-17-16,-53 18 16,18-18-16,-1 0 0,1 0 15,0 0-15,-1 18 16,1-18-16,-18 17 16,17-17-16,-34 0 93,-1 0-61,1 0-32,-1 0 0,0 0 15,1 0 1,-1 0-1,0 0-15,1 0 0,-1 0 0,0 0 16,1 0 0,-1 0-16,1 0 15,-1 0-15,0 0 16,1 0-16,-1 0 16,0 0-1,1 0 1,-1 0-1,0 0 1,1 0 0,-1 0-1,0 0-15,1 0 32,-1 0-17,1 0 16,-1 0-15,0 0 0,1 0-1,-1 0-15,0 0 16,1 0-16,-1 0 16,0 0-1,1 0-15,-1 0 16,1 0-1,-1 0-15,0 0 16,1 0-16,-1 0 16,0 0-16,1 0 15,-1 0-15,0 0 16,1 0 0,-1 0-16,1 0 0,-1 0 15,0 0 1,1 0-16,-1 0 0,0 0 15,1 0 1,-1 0-16,0 0 16,1 0-16,-1 0 15,0 0-15,1 0 16,-1 0-16,1 0 16,-1 0-16,0 0 15,1 0 1,-1 0-1,0 0 1,1 0 0,-1 0-1,0 0 17,1 0-32,-1 0 15,1 0 1,-1 0-1,0 0 1,1 0 0,-1 0-1,0 0 1,1 0-16,-1 0 16,0 0-1,1 0 16,-1 0-31,1 0 16,-1 0 0,0 0 15,1 0-31,-1 0 31,0 0 0,1 0-31,-1 0 32,0 0-32,1 0 15,-1 0 1,0 0 0,1 0-16,-1 0 15,1 0 1,-1 0-1,0 0 1,1 0-16,17 18 16,-18-18-16,0 0 15,1 0 1,-1 0 15,0 0-15,1 0-1,-1 0 17,1 0 30,-1 0-31,18 17-15,-18-17 0,18 18-1,-17-18-15,17 18 16,-18-18-16,18 17 16,0 1 30,0 0 17,18-18-32,-1 0-15,1 0-16,0 0 47,-1 0-47,1 0 31,-1 0-15,1 0-16,0 0 0,-1 0 15,1 0-15,0 0 16,-1 0-16,1 0 15,0 0 1,-1 0 0,1 0-16,-1 0 15,1 0 1,0 0 0,-1 0-1,1 0 1,0 0-1,-1 0 1,1 0 15,0 0-31,-1 0 16,1 0 15,0 0-31,-1 0 16,1 0-1,-1 0-15,1 0 16,0 0-16,-1 0 16,1 0-16,0 0 0,-1 0 15,1 0-15,17 0 16,0 0 0,-17 0-16,0 0 0,-1 0 0,1 0 15,17 0-15,1 0 16,-19 0-16,1 0 15,-1 0-15,1 0 0,0 0 16,-1 0 0,1 0-16,0 0 15,-1 0-15,1 0 16,0 0-16,-1 0 0,1 0 16,0 0-1,-1 0-15,1 0 16,-1 0-16,1 0 15,0 0-15,-1 0 16,1 0 15,0 0-15,-1 0-16,1 0 16,0 0-1,-1 0 1,1 0-16,-1 0 15,1 0 1,17 0 0,-17 0-1,-18 17 1,35-17-16,-17 0 16,0 0-1,-1 0-15,1 0 0,-1 0 16,1 0-1,0 0 1,-1 0 15,1 0-31,0 0 32,-1 0-17,1 0-15,0 0 31,-1 0 16,-17 18-47,0 0 47,18-18-47,-18 17 47,0 1-31,0-1-16,18-17 15,-18 18-15,0 0 16,0-1-16,0 1 16,-18-18 30,18 18-46,-18-18 32,1 0-1,-1 0 0,0 0-31,1 0 31,-1 0-15,0 0 0,1 0-16,-1 0 15,-17 0 1,35-18 0,-18 18-16,1 0 15,-1 0 1,0 0 15,1 0-31,-1 0 16,0 0-1,1 0 1,-1 0-16,0 0 16,1 0-1,-1 0 1,1 0-16,-1 0 15,0 0 1,1 0 0,-1 0-16,18-18 15,-18 18-15,1 0 16,-1 0 0,0 0-1,1 0 1,-1 0-1,1 0-15,-1 0 16,18-17-16,-18 17 0,1 0 16,-1 0-1,0 0 1,1 0 0,-1 0-1,0 0-15,1 0 16,-1 0-1,0 0 1,1 0-16,-1 0 16,1 0-1,-1 0-15,0 0 16,1 0-16,-1 0 16,0 0-1,1 0 1,-1 0-16,0 0 15,1 0 1,-1 0 0,1 0-1,-1 0 1,0 0 0,1 0-1,-1 0 16,0 0-31,1 0 16,-1 0 0,0 0 15,1 0-31,-1 0 16,1 0 15,-1 0-31,0 0 15,1 0 1,-1 0 0,0 0-1,1 0 1,-1 0 0,0 0-1,1 0 16,-1 0-31,0 0 16,1 0 15,-1 0-15,1 0 15,-1 0-15,0 0 15,1 0-15,-1 0-16,0 0 31,1 0-15,-1 0-1,0 0-15,1 0 31,-1 0-31,1 0 16,-19 0 78,36 17-63,-17-17-15,17 18 15,0 0 0,0-1-15,0 1 78,0 0-63,17-18-16,-17 17 1,18-17 31,0 0-16,-1 0-15,-17 18-16,0 0 31,18-18-15,-1 0 15,1 0-31,0 0 16,-1 0-1,1 0 16,0 0-31,-1 0 32,1 0-17,0 0-15,-1 0 16,1 0 0,-1 0-16,19 0 15,-19 0 16,1 0-31,0 0 0,-1 0 16,1 0 0,0 0-1,-1 0-15,1 0 16,-18 17-16,18-17 16,-1 0-16,1 0 15,-1 0-15,1 0 16,0 0-16,-1 0 0,1 0 15,0 0-15,-1 0 16,1 0-16,0 0 16,-18 18-16,17-18 0,1 0 15,-1 0 1,1 0-16,0 0 16,-1 0-16,1 0 15,0 0 1,-1 0-16,1 0 15,0 0 1,-18 17-16,17-17 0,1 0 16,-1 0-16,1 0 15,0 0-15,-1 0 16,1 0-16,0 0 16,-1 0-16,1 0 15,0 0 1,-1 0-1,1 0-15,0 0 16,-1 0 0,1 0-16,-1 0 31,1 0-15,0 0-16,-1 0 15,1 0-15,0 0 16,-1 0-16,1 0 15,0 0 1,-1 0-16,1 0 16,-1 0-1,19 0 1,-19 0 0,1 0-1,0 0 1,-1 0-16,1 0 15,0 0 1,-1 0-16,1 0 16,-1 0-1,1 0 1,0 0 0,-1 0-1,1 0 1,0 0 15,-1 0 0,1 0-15,0 0 0,-1 0 62</inkml:trace>
          <inkml:trace contextRef="#ctx0" brushRef="#br0" timeOffset="3663.578">408 1023 0,'17'0'172,"1"0"-172,0 0 0,-1 0 16,1 0-1,0 0 1,-18 18 15,17-18-31,1 0 16,-1 0-1,1 0-15,0 0 16,-1 0-16,1 0 16,0 0-16,-1 0 31,-17 18-31,18-18 0,0 0 0,-1 0 31,1 0-15,-1 0-1,1 0 1,0 0 0,-1 0-1,-17 17-15,18-17 16,0 0-1,-1 0-15,1 0 0,-18 18 0,18-18 16,-1 0 0,1 0-1,-1 0-15,1 0 16,0 0 0,-1 0-1,1 0 1,0 0-1,-18 17-15,17-17 16,1 0 0,0 0-16,-1 0 15,1 0 1,0 0 0,-1 0-16,1 0 0,-18 18 15,17-18 16,1 0 1,0 0-32,-1 0 15,1 0 1,0 0 15,-1 0-15,-17 18 15,18-18-31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74462-6FCE-47BE-B805-2DDBC72FA144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10A8-D272-42CF-A4FF-BF0DAF7A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10A8-D272-42CF-A4FF-BF0DAF7A6CC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6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10A8-D272-42CF-A4FF-BF0DAF7A6C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1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10A8-D272-42CF-A4FF-BF0DAF7A6CC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6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10A8-D272-42CF-A4FF-BF0DAF7A6CC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1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10A8-D272-42CF-A4FF-BF0DAF7A6C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8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10A8-D272-42CF-A4FF-BF0DAF7A6CC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32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13D5-AEC6-4348-B38C-44852262BB40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6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6F3-8244-4903-B946-C36FFC3FC1CD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9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BAA6-6BEB-403F-88EB-9EBC8622FD6F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8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FB6A-76A4-4B11-9036-A7D87288F49C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7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3B9D-36A1-4B8E-9E41-3ACFFD78C6A1}" type="datetime1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907704" y="6279703"/>
            <a:ext cx="604867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effectLst/>
                <a:latin typeface="Calibri" panose="020F0502020204030204" pitchFamily="34" charset="0"/>
              </a:rPr>
              <a:t>ООО «СМНМ-ВИКО, Инженерно-строительная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 </a:t>
            </a:r>
            <a:r>
              <a:rPr lang="ru-RU" sz="1200" b="1" dirty="0">
                <a:effectLst/>
                <a:latin typeface="Calibri" panose="020F0502020204030204" pitchFamily="34" charset="0"/>
              </a:rPr>
              <a:t>компания»</a:t>
            </a:r>
          </a:p>
          <a:p>
            <a:pPr algn="ctr"/>
            <a:r>
              <a:rPr lang="en-US" sz="1200" b="1" dirty="0">
                <a:effectLst/>
                <a:latin typeface="Calibri" panose="020F0502020204030204" pitchFamily="34" charset="0"/>
              </a:rPr>
              <a:t>LLC</a:t>
            </a:r>
            <a:r>
              <a:rPr lang="ru-RU" sz="1200" b="1" dirty="0">
                <a:effectLst/>
                <a:latin typeface="Calibri" panose="020F0502020204030204" pitchFamily="34" charset="0"/>
              </a:rPr>
              <a:t> «</a:t>
            </a:r>
            <a:r>
              <a:rPr lang="en-US" sz="1200" b="1" dirty="0">
                <a:effectLst/>
                <a:latin typeface="Calibri" panose="020F0502020204030204" pitchFamily="34" charset="0"/>
              </a:rPr>
              <a:t>SMNM-VECO,</a:t>
            </a:r>
            <a:r>
              <a:rPr lang="en-US" sz="1200" b="1" baseline="0" dirty="0">
                <a:effectLst/>
                <a:latin typeface="Calibri" panose="020F0502020204030204" pitchFamily="34" charset="0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Engineering Construction Company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»</a:t>
            </a:r>
            <a:endParaRPr lang="ru-RU" sz="1200" b="1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42" y="6311190"/>
            <a:ext cx="614350" cy="39869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467544" y="6237312"/>
            <a:ext cx="8219256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6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131E-BAA6-411E-99F6-1B134EBD0C06}" type="datetime1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907704" y="6279703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/>
                <a:latin typeface="+mj-lt"/>
              </a:rPr>
              <a:t>ООО «СМНМ-ВИКО, Инженерно-строительная</a:t>
            </a:r>
            <a:r>
              <a:rPr lang="en-US" sz="1200" b="1" dirty="0">
                <a:effectLst/>
                <a:latin typeface="+mj-lt"/>
              </a:rPr>
              <a:t> </a:t>
            </a:r>
            <a:r>
              <a:rPr lang="ru-RU" sz="1200" b="1" dirty="0">
                <a:effectLst/>
                <a:latin typeface="+mj-lt"/>
              </a:rPr>
              <a:t>компания»</a:t>
            </a:r>
          </a:p>
          <a:p>
            <a:pPr algn="ctr"/>
            <a:r>
              <a:rPr lang="en-US" sz="1200" b="1" dirty="0">
                <a:effectLst/>
                <a:latin typeface="+mj-lt"/>
              </a:rPr>
              <a:t>LLC</a:t>
            </a:r>
            <a:r>
              <a:rPr lang="ru-RU" sz="1200" b="1" dirty="0">
                <a:effectLst/>
                <a:latin typeface="+mj-lt"/>
              </a:rPr>
              <a:t> «</a:t>
            </a:r>
            <a:r>
              <a:rPr lang="en-US" sz="1200" b="1" dirty="0">
                <a:effectLst/>
                <a:latin typeface="+mj-lt"/>
              </a:rPr>
              <a:t>SMNM-VECO,</a:t>
            </a:r>
            <a:r>
              <a:rPr lang="en-US" sz="1200" b="1" baseline="0" dirty="0">
                <a:effectLst/>
                <a:latin typeface="+mj-lt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 Construction Company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ru-RU" sz="1200" b="1" dirty="0">
              <a:effectLst/>
              <a:latin typeface="+mj-lt"/>
            </a:endParaRPr>
          </a:p>
        </p:txBody>
      </p:sp>
      <p:pic>
        <p:nvPicPr>
          <p:cNvPr id="8" name="Рисунок 7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42" y="6342677"/>
            <a:ext cx="614350" cy="39869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467544" y="6237312"/>
            <a:ext cx="806489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62040" y="6521744"/>
            <a:ext cx="4140000" cy="3600"/>
          </a:xfrm>
          <a:prstGeom prst="rect">
            <a:avLst/>
          </a:prstGeom>
          <a:solidFill>
            <a:srgbClr val="006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862040" y="6499121"/>
            <a:ext cx="4140000" cy="3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8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6B9A-D278-4A1F-8B72-2DC5D1F38F95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3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B6B-C85A-4108-8F39-5CB51B4D5FC1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3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C3C2-44B5-4E39-9439-0652F1882812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4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7B17-BCE0-497E-88CD-441BD4BF8CED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2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EB57-9F99-4798-BCE5-8EF709354264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9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9CF9-BD77-417D-8454-0F5327D34815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1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093C-3C81-4310-B594-446EA8295AAA}" type="datetime1">
              <a:rPr lang="ru-RU" smtClean="0"/>
              <a:t>13.02.2019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7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11" Type="http://schemas.openxmlformats.org/officeDocument/2006/relationships/chart" Target="../charts/chart3.xml"/><Relationship Id="rId10" Type="http://schemas.openxmlformats.org/officeDocument/2006/relationships/image" Target="../media/image1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diagramColors" Target="../diagrams/colors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12" Type="http://schemas.openxmlformats.org/officeDocument/2006/relationships/diagramQuickStyle" Target="../diagrams/quickStyle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Layout" Target="../diagrams/layout12.xml"/><Relationship Id="rId5" Type="http://schemas.openxmlformats.org/officeDocument/2006/relationships/diagramColors" Target="../diagrams/colors11.xml"/><Relationship Id="rId15" Type="http://schemas.openxmlformats.org/officeDocument/2006/relationships/image" Target="../media/image14.jpeg"/><Relationship Id="rId10" Type="http://schemas.openxmlformats.org/officeDocument/2006/relationships/diagramData" Target="../diagrams/data12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9.emf"/><Relationship Id="rId14" Type="http://schemas.microsoft.com/office/2007/relationships/diagramDrawing" Target="../diagrams/drawing1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3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customXml" Target="../ink/ink12.xml"/><Relationship Id="rId10" Type="http://schemas.openxmlformats.org/officeDocument/2006/relationships/image" Target="../media/image103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11" Type="http://schemas.openxmlformats.org/officeDocument/2006/relationships/chart" Target="../charts/chart4.xml"/><Relationship Id="rId10" Type="http://schemas.openxmlformats.org/officeDocument/2006/relationships/image" Target="../media/image1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customXml" Target="../ink/ink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13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customXml" Target="../ink/ink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11" Type="http://schemas.openxmlformats.org/officeDocument/2006/relationships/chart" Target="../charts/chart5.xml"/><Relationship Id="rId10" Type="http://schemas.openxmlformats.org/officeDocument/2006/relationships/image" Target="../media/image1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customXml" Target="../ink/ink17.xml"/><Relationship Id="rId10" Type="http://schemas.openxmlformats.org/officeDocument/2006/relationships/image" Target="../media/image10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customXml" Target="../ink/ink18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0" Type="http://schemas.openxmlformats.org/officeDocument/2006/relationships/image" Target="../media/image103.emf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jpeg"/><Relationship Id="rId10" Type="http://schemas.openxmlformats.org/officeDocument/2006/relationships/image" Target="../media/image103.emf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png"/><Relationship Id="rId3" Type="http://schemas.openxmlformats.org/officeDocument/2006/relationships/diagramLayout" Target="../diagrams/layout15.xml"/><Relationship Id="rId7" Type="http://schemas.openxmlformats.org/officeDocument/2006/relationships/customXml" Target="../ink/ink20.xml"/><Relationship Id="rId17" Type="http://schemas.openxmlformats.org/officeDocument/2006/relationships/image" Target="../media/image31.png"/><Relationship Id="rId2" Type="http://schemas.openxmlformats.org/officeDocument/2006/relationships/diagramData" Target="../diagrams/data15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5" Type="http://schemas.openxmlformats.org/officeDocument/2006/relationships/customXml" Target="../ink/ink21.xml"/><Relationship Id="rId4" Type="http://schemas.openxmlformats.org/officeDocument/2006/relationships/diagramQuickStyle" Target="../diagrams/quickStyle15.xml"/><Relationship Id="rId1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05.emf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11" Type="http://schemas.openxmlformats.org/officeDocument/2006/relationships/chart" Target="../charts/chart6.xml"/><Relationship Id="rId10" Type="http://schemas.openxmlformats.org/officeDocument/2006/relationships/image" Target="../media/image1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4.xml"/><Relationship Id="rId7" Type="http://schemas.openxmlformats.org/officeDocument/2006/relationships/customXml" Target="../ink/ink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2.emf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customXml" Target="../ink/ink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11" Type="http://schemas.openxmlformats.org/officeDocument/2006/relationships/chart" Target="../charts/chart1.xml"/><Relationship Id="rId10" Type="http://schemas.openxmlformats.org/officeDocument/2006/relationships/image" Target="../media/image1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customXml" Target="../ink/ink6.xml"/><Relationship Id="rId12" Type="http://schemas.openxmlformats.org/officeDocument/2006/relationships/diagramData" Target="../diagrams/data8.xml"/><Relationship Id="rId1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8.xml"/><Relationship Id="rId10" Type="http://schemas.openxmlformats.org/officeDocument/2006/relationships/image" Target="../media/image14.emf"/><Relationship Id="rId4" Type="http://schemas.openxmlformats.org/officeDocument/2006/relationships/diagramQuickStyle" Target="../diagrams/quickStyle7.xml"/><Relationship Id="rId9" Type="http://schemas.openxmlformats.org/officeDocument/2006/relationships/customXml" Target="../ink/ink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11" Type="http://schemas.openxmlformats.org/officeDocument/2006/relationships/chart" Target="../charts/chart2.xml"/><Relationship Id="rId10" Type="http://schemas.openxmlformats.org/officeDocument/2006/relationships/image" Target="../media/image1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customXml" Target="../ink/ink9.xml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image" Target="../media/image12.png"/><Relationship Id="rId10" Type="http://schemas.openxmlformats.org/officeDocument/2006/relationships/diagramData" Target="../diagrams/data10.xml"/><Relationship Id="rId4" Type="http://schemas.openxmlformats.org/officeDocument/2006/relationships/image" Target="../media/image17.emf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28465"/>
            <a:ext cx="7920880" cy="55757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" y="4704167"/>
            <a:ext cx="9135017" cy="2181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3"/>
            <a:ext cx="9144000" cy="2199463"/>
          </a:xfrm>
        </p:spPr>
        <p:txBody>
          <a:bodyPr anchor="t">
            <a:no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Тренировочный</a:t>
            </a:r>
            <a:b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центр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976" y="6198087"/>
            <a:ext cx="913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БЕЗОПАСНОСТЬ     КАЧЕСТВО     ГАРАНТИЯ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2642" y="188640"/>
            <a:ext cx="5401686" cy="307777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ООО «СМНМ-ВИКО, инженерно-строительная </a:t>
            </a:r>
            <a:r>
              <a:rPr lang="ru-RU" sz="1400" b="1" spc="50" dirty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компания»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2642" y="404664"/>
            <a:ext cx="5401686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1200" dirty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LLC SMNM-VECO, Engineering Construction Company</a:t>
            </a:r>
            <a:endParaRPr lang="ru-RU" sz="1200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651DA-69F8-498A-AD96-26ED15117093}"/>
              </a:ext>
            </a:extLst>
          </p:cNvPr>
          <p:cNvSpPr txBox="1"/>
          <p:nvPr/>
        </p:nvSpPr>
        <p:spPr>
          <a:xfrm>
            <a:off x="393956" y="167324"/>
            <a:ext cx="1224136" cy="70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69B4C-D569-40D9-8FD6-6EA3E6912B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60" y="111968"/>
            <a:ext cx="1593507" cy="7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516" y="1566"/>
            <a:ext cx="9144000" cy="403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Количество тренингов 2017 – 2018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 2019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Затяжка болтов гидравлическим инструментом (2 дня)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14:cNvPr>
              <p14:cNvContentPartPr/>
              <p14:nvPr/>
            </p14:nvContentPartPr>
            <p14:xfrm>
              <a:off x="2031720" y="6321920"/>
              <a:ext cx="711720" cy="37188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560" y="6283760"/>
                <a:ext cx="787680" cy="447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DD045-4D30-4C02-B597-423479A47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73690"/>
              </p:ext>
            </p:extLst>
          </p:nvPr>
        </p:nvGraphicFramePr>
        <p:xfrm>
          <a:off x="452856" y="935856"/>
          <a:ext cx="8219256" cy="521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88541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F680509B-EBD3-4EBA-9F8A-F6137C5E1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459630"/>
              </p:ext>
            </p:extLst>
          </p:nvPr>
        </p:nvGraphicFramePr>
        <p:xfrm>
          <a:off x="179512" y="631819"/>
          <a:ext cx="4896544" cy="401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516" y="1566"/>
            <a:ext cx="9144000" cy="475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Монтаж термоизоляционных покрытий</a:t>
            </a:r>
          </a:p>
        </p:txBody>
      </p:sp>
      <p:pic>
        <p:nvPicPr>
          <p:cNvPr id="2" name="Picture 2" descr="C:\Users\A.Vorozhtsov\Desktop\ScreenHunter_2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40109"/>
            <a:ext cx="3570236" cy="236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2EDCEBA5-4897-4BC0-9161-CC78EBFAC0FB}"/>
                  </a:ext>
                </a:extLst>
              </p14:cNvPr>
              <p14:cNvContentPartPr/>
              <p14:nvPr/>
            </p14:nvContentPartPr>
            <p14:xfrm>
              <a:off x="2000400" y="6316880"/>
              <a:ext cx="756000" cy="40860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2EDCEBA5-4897-4BC0-9161-CC78EBFAC0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2240" y="6278720"/>
                <a:ext cx="831960" cy="4845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44EAF345-AE0F-4D04-A013-F6357044F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631703"/>
              </p:ext>
            </p:extLst>
          </p:nvPr>
        </p:nvGraphicFramePr>
        <p:xfrm>
          <a:off x="179512" y="4801282"/>
          <a:ext cx="8826820" cy="136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8" name="Picture 4" descr="ÐÐ°ÑÑÐ¸Ð½ÐºÐ¸ Ð¿Ð¾ Ð·Ð°Ð¿ÑÐ¾ÑÑ armaflex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570236" cy="1832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8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476672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Монтаж термоизоляционных покрытий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E2F44-AE22-4105-B02A-3C946A13EF3F}"/>
              </a:ext>
            </a:extLst>
          </p:cNvPr>
          <p:cNvSpPr txBox="1"/>
          <p:nvPr/>
        </p:nvSpPr>
        <p:spPr>
          <a:xfrm>
            <a:off x="2686400" y="1195094"/>
            <a:ext cx="360748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Aerogel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» - Новый вид изоляционных покрытий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2C2EE7-61FB-483D-9EEC-818B54E2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8006"/>
            <a:ext cx="2470573" cy="1670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10F962-6D0E-41A6-BB5A-9F7D5EAEE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203" y="698006"/>
            <a:ext cx="2593965" cy="1640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89EF9E2C-6A23-4ACC-884F-E745E25D7875}"/>
                  </a:ext>
                </a:extLst>
              </p14:cNvPr>
              <p14:cNvContentPartPr/>
              <p14:nvPr/>
            </p14:nvContentPartPr>
            <p14:xfrm>
              <a:off x="2050800" y="6333440"/>
              <a:ext cx="699120" cy="3535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89EF9E2C-6A23-4ACC-884F-E745E25D78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2640" y="6295280"/>
                <a:ext cx="775080" cy="4294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140144"/>
            <a:ext cx="2470573" cy="1852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400" y="4077072"/>
            <a:ext cx="2638768" cy="197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EC15FD-CC13-429E-A057-B92AF9C25F9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763" y="2060848"/>
            <a:ext cx="3296753" cy="2906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9106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516" y="1566"/>
            <a:ext cx="9144000" cy="403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Количество тренингов 2017 – 2018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 2019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Монтаж термоизоляционных покрытий (1 день)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14:cNvPr>
              <p14:cNvContentPartPr/>
              <p14:nvPr/>
            </p14:nvContentPartPr>
            <p14:xfrm>
              <a:off x="2031720" y="6321920"/>
              <a:ext cx="711720" cy="37188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560" y="6283760"/>
                <a:ext cx="787680" cy="447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DD045-4D30-4C02-B597-423479A47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098596"/>
              </p:ext>
            </p:extLst>
          </p:nvPr>
        </p:nvGraphicFramePr>
        <p:xfrm>
          <a:off x="452856" y="935856"/>
          <a:ext cx="8219256" cy="521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82367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10BF145-6546-45CA-93CC-0A91DEAA5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060908"/>
              </p:ext>
            </p:extLst>
          </p:nvPr>
        </p:nvGraphicFramePr>
        <p:xfrm>
          <a:off x="107504" y="1124744"/>
          <a:ext cx="5256584" cy="323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2F4B1C7-8276-438B-A882-A8613880D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444132"/>
              </p:ext>
            </p:extLst>
          </p:nvPr>
        </p:nvGraphicFramePr>
        <p:xfrm>
          <a:off x="107504" y="4542376"/>
          <a:ext cx="8849939" cy="160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-9516" y="1566"/>
            <a:ext cx="9144000" cy="475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Использование угловой шлифовальной машины и заточных станков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342803"/>
            <a:ext cx="3377331" cy="3199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4C96F11-BE97-47BF-8AA3-66FEF2FF627E}"/>
                  </a:ext>
                </a:extLst>
              </p14:cNvPr>
              <p14:cNvContentPartPr/>
              <p14:nvPr/>
            </p14:nvContentPartPr>
            <p14:xfrm>
              <a:off x="1974840" y="6326960"/>
              <a:ext cx="781560" cy="38304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4C96F11-BE97-47BF-8AA3-66FEF2FF62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36680" y="6288800"/>
                <a:ext cx="8575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C553242F-B27A-4731-8E15-21D80F7504E8}"/>
                  </a:ext>
                </a:extLst>
              </p14:cNvPr>
              <p14:cNvContentPartPr/>
              <p14:nvPr/>
            </p14:nvContentPartPr>
            <p14:xfrm>
              <a:off x="2635080" y="6502280"/>
              <a:ext cx="6408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C553242F-B27A-4731-8E15-21D80F7504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96920" y="6464120"/>
                <a:ext cx="14004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58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516" y="1566"/>
            <a:ext cx="9144000" cy="403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Количество тренингов 2017 – 2018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 2019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Использование угловой шлифовальной машины и заточных станков (1 день)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14:cNvPr>
              <p14:cNvContentPartPr/>
              <p14:nvPr/>
            </p14:nvContentPartPr>
            <p14:xfrm>
              <a:off x="2031720" y="6321920"/>
              <a:ext cx="711720" cy="37188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560" y="6283760"/>
                <a:ext cx="787680" cy="447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DD045-4D30-4C02-B597-423479A47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895361"/>
              </p:ext>
            </p:extLst>
          </p:nvPr>
        </p:nvGraphicFramePr>
        <p:xfrm>
          <a:off x="452856" y="935856"/>
          <a:ext cx="8219256" cy="521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74544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476672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Тренинг с привлечением инструкторов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2018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BFFEE-EE94-4B73-9C9C-422AA24E9571}"/>
              </a:ext>
            </a:extLst>
          </p:cNvPr>
          <p:cNvSpPr txBox="1"/>
          <p:nvPr/>
        </p:nvSpPr>
        <p:spPr>
          <a:xfrm>
            <a:off x="2735120" y="698567"/>
            <a:ext cx="3622280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«Ремонтные покрытия» - используется в различных отраслях промышленности в качестве совместимого обертывания или ремонта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019869-C48D-4C68-A21A-69C328C1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5" y="647159"/>
            <a:ext cx="2361905" cy="18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4C5CD7-06C0-4A3F-8524-D4289A844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758" y="715058"/>
            <a:ext cx="2507955" cy="167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89EF9E2C-6A23-4ACC-884F-E745E25D7875}"/>
                  </a:ext>
                </a:extLst>
              </p14:cNvPr>
              <p14:cNvContentPartPr/>
              <p14:nvPr/>
            </p14:nvContentPartPr>
            <p14:xfrm>
              <a:off x="2050800" y="6333440"/>
              <a:ext cx="699120" cy="3535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89EF9E2C-6A23-4ACC-884F-E745E25D78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2640" y="6295280"/>
                <a:ext cx="775080" cy="4294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95" y="2805966"/>
            <a:ext cx="4181830" cy="3136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874" y="2864246"/>
            <a:ext cx="4187957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659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476672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Тренинги с привлечением инструкторов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2018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BFFEE-EE94-4B73-9C9C-422AA24E9571}"/>
              </a:ext>
            </a:extLst>
          </p:cNvPr>
          <p:cNvSpPr txBox="1"/>
          <p:nvPr/>
        </p:nvSpPr>
        <p:spPr>
          <a:xfrm>
            <a:off x="2735120" y="698567"/>
            <a:ext cx="3622280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77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Scaffolder Training Development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сертификация сотрудников работающих со строительными лесами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89EF9E2C-6A23-4ACC-884F-E745E25D7875}"/>
                  </a:ext>
                </a:extLst>
              </p14:cNvPr>
              <p14:cNvContentPartPr/>
              <p14:nvPr/>
            </p14:nvContentPartPr>
            <p14:xfrm>
              <a:off x="2050800" y="6333440"/>
              <a:ext cx="699120" cy="3535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89EF9E2C-6A23-4ACC-884F-E745E25D78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2640" y="6295280"/>
                <a:ext cx="775080" cy="4294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2F7107-0FB2-4B1D-A43A-F74151B93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768" y="671097"/>
            <a:ext cx="2435220" cy="1809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7" y="2637747"/>
            <a:ext cx="4327147" cy="3245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37747"/>
            <a:ext cx="4334156" cy="3250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C8779D-ABB7-46E6-8833-741ABF28CB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698567"/>
            <a:ext cx="2495513" cy="186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54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476672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Тренинги с привлечением инструкторов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2018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BFFEE-EE94-4B73-9C9C-422AA24E9571}"/>
              </a:ext>
            </a:extLst>
          </p:cNvPr>
          <p:cNvSpPr txBox="1"/>
          <p:nvPr/>
        </p:nvSpPr>
        <p:spPr>
          <a:xfrm>
            <a:off x="2077710" y="738653"/>
            <a:ext cx="4979492" cy="5078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2075" algn="ctr">
              <a:lnSpc>
                <a:spcPct val="150000"/>
              </a:lnSpc>
            </a:pPr>
            <a:r>
              <a:rPr lang="ru-RU" spc="-100" dirty="0">
                <a:latin typeface="Trebuchet MS" panose="020B0603020202020204" pitchFamily="34" charset="0"/>
                <a:cs typeface="Times New Roman" panose="02020603050405020304" pitchFamily="18" charset="0"/>
              </a:rPr>
              <a:t>«Основы сварочного производства»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89EF9E2C-6A23-4ACC-884F-E745E25D7875}"/>
                  </a:ext>
                </a:extLst>
              </p14:cNvPr>
              <p14:cNvContentPartPr/>
              <p14:nvPr/>
            </p14:nvContentPartPr>
            <p14:xfrm>
              <a:off x="2050800" y="6333440"/>
              <a:ext cx="699120" cy="3535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89EF9E2C-6A23-4ACC-884F-E745E25D78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2640" y="6295280"/>
                <a:ext cx="775080" cy="429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FEBFFEE-EE94-4B73-9C9C-422AA24E9571}"/>
              </a:ext>
            </a:extLst>
          </p:cNvPr>
          <p:cNvSpPr txBox="1"/>
          <p:nvPr/>
        </p:nvSpPr>
        <p:spPr>
          <a:xfrm>
            <a:off x="2082254" y="4941168"/>
            <a:ext cx="4979492" cy="8733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2075" algn="ctr">
              <a:lnSpc>
                <a:spcPct val="150000"/>
              </a:lnSpc>
            </a:pP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Освоение углеводородных ресурсов континентального шельфа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BFFEE-EE94-4B73-9C9C-422AA24E9571}"/>
              </a:ext>
            </a:extLst>
          </p:cNvPr>
          <p:cNvSpPr txBox="1"/>
          <p:nvPr/>
        </p:nvSpPr>
        <p:spPr>
          <a:xfrm>
            <a:off x="2082254" y="1348934"/>
            <a:ext cx="4979492" cy="878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2075" algn="ctr">
              <a:lnSpc>
                <a:spcPct val="150000"/>
              </a:lnSpc>
            </a:pP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Swagelok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» - монтаж быстроразъемных соединений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32" y="2330086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456" y="2330086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414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10BF145-6546-45CA-93CC-0A91DEAA5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592370"/>
              </p:ext>
            </p:extLst>
          </p:nvPr>
        </p:nvGraphicFramePr>
        <p:xfrm>
          <a:off x="169996" y="4293096"/>
          <a:ext cx="8784976" cy="182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-9516" y="1566"/>
            <a:ext cx="9144000" cy="475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Планируемый тренинг на 2019 год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4C96F11-BE97-47BF-8AA3-66FEF2FF627E}"/>
                  </a:ext>
                </a:extLst>
              </p14:cNvPr>
              <p14:cNvContentPartPr/>
              <p14:nvPr/>
            </p14:nvContentPartPr>
            <p14:xfrm>
              <a:off x="1974840" y="6326960"/>
              <a:ext cx="781560" cy="38304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4C96F11-BE97-47BF-8AA3-66FEF2FF62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36680" y="6288800"/>
                <a:ext cx="8575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C553242F-B27A-4731-8E15-21D80F7504E8}"/>
                  </a:ext>
                </a:extLst>
              </p14:cNvPr>
              <p14:cNvContentPartPr/>
              <p14:nvPr/>
            </p14:nvContentPartPr>
            <p14:xfrm>
              <a:off x="2635080" y="6502280"/>
              <a:ext cx="6408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C553242F-B27A-4731-8E15-21D80F7504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96920" y="6464120"/>
                <a:ext cx="140040" cy="7632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F02CBE-4B3B-4B1C-81E8-321BC37B4E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1707" y="833376"/>
            <a:ext cx="4613266" cy="3099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A4A3F9-A3FA-491C-8707-4843266812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996" y="809636"/>
            <a:ext cx="3904277" cy="3123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427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889" y="1691132"/>
            <a:ext cx="867028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       В </a:t>
            </a:r>
            <a:r>
              <a:rPr lang="en-US" dirty="0">
                <a:latin typeface="Trebuchet MS" panose="020B0603020202020204" pitchFamily="34" charset="0"/>
              </a:rPr>
              <a:t>2018 </a:t>
            </a:r>
            <a:r>
              <a:rPr lang="ru-RU" dirty="0">
                <a:latin typeface="Trebuchet MS" panose="020B0603020202020204" pitchFamily="34" charset="0"/>
              </a:rPr>
              <a:t>году введён новый модуль практических занятий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, который будет включает все необходимые трубные элементы для тренинга.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566"/>
            <a:ext cx="9144000" cy="511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Тренинг центр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5AE64417-ECF2-4AAB-B193-7AC60D85628D}"/>
                  </a:ext>
                </a:extLst>
              </p14:cNvPr>
              <p14:cNvContentPartPr/>
              <p14:nvPr/>
            </p14:nvContentPartPr>
            <p14:xfrm>
              <a:off x="2051160" y="6343520"/>
              <a:ext cx="692280" cy="36468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5AE64417-ECF2-4AAB-B193-7AC60D8562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000" y="6305360"/>
                <a:ext cx="768240" cy="44064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EC15FD-CC13-429E-A057-B92AF9C25F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480281"/>
            <a:ext cx="1975513" cy="174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0543DA1-AF5E-4E91-B264-757A83A38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184308"/>
              </p:ext>
            </p:extLst>
          </p:nvPr>
        </p:nvGraphicFramePr>
        <p:xfrm>
          <a:off x="220889" y="2480281"/>
          <a:ext cx="6508080" cy="169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889" y="899477"/>
            <a:ext cx="867028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       </a:t>
            </a:r>
            <a:r>
              <a:rPr lang="ru-RU" dirty="0">
                <a:latin typeface="Trebuchet MS" panose="020B0603020202020204" pitchFamily="34" charset="0"/>
              </a:rPr>
              <a:t>Здание учебного центра есть два класса теоретических занятий, два класса для практических занятий и склад </a:t>
            </a:r>
            <a:r>
              <a:rPr lang="en-US" dirty="0">
                <a:latin typeface="Trebuchet MS" panose="020B0603020202020204" pitchFamily="34" charset="0"/>
              </a:rPr>
              <a:t>IT </a:t>
            </a:r>
            <a:r>
              <a:rPr lang="ru-RU" dirty="0">
                <a:latin typeface="Trebuchet MS" panose="020B0603020202020204" pitchFamily="34" charset="0"/>
              </a:rPr>
              <a:t>группы. </a:t>
            </a:r>
            <a:endParaRPr lang="ru-RU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3" descr="image0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389901"/>
            <a:ext cx="2014913" cy="1760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D0543DA1-AF5E-4E91-B264-757A83A38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16964"/>
              </p:ext>
            </p:extLst>
          </p:nvPr>
        </p:nvGraphicFramePr>
        <p:xfrm>
          <a:off x="213363" y="4321075"/>
          <a:ext cx="6508080" cy="169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23923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516" y="1566"/>
            <a:ext cx="9144000" cy="403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Гидравлические испытания трубопроводов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14:cNvPr>
              <p14:cNvContentPartPr/>
              <p14:nvPr/>
            </p14:nvContentPartPr>
            <p14:xfrm>
              <a:off x="2031720" y="6321920"/>
              <a:ext cx="711720" cy="37188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560" y="6283760"/>
                <a:ext cx="787680" cy="447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DD045-4D30-4C02-B597-423479A47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946503"/>
              </p:ext>
            </p:extLst>
          </p:nvPr>
        </p:nvGraphicFramePr>
        <p:xfrm>
          <a:off x="452856" y="935856"/>
          <a:ext cx="8219256" cy="521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69611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7495" y="989978"/>
            <a:ext cx="7222800" cy="5126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20577"/>
            <a:ext cx="7572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Схема проезда к тренировочному центру: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Железнодорожная  170А/2</a:t>
            </a:r>
          </a:p>
        </p:txBody>
      </p:sp>
      <p:pic>
        <p:nvPicPr>
          <p:cNvPr id="8" name="Рисунок 29" descr="C:\Users\A.Vorozhtsov\Desktop\скачанные файлы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0683"/>
            <a:ext cx="1556547" cy="13301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 углом 8"/>
          <p:cNvSpPr/>
          <p:nvPr/>
        </p:nvSpPr>
        <p:spPr>
          <a:xfrm rot="10150524">
            <a:off x="5162713" y="2804063"/>
            <a:ext cx="263525" cy="1809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Стрелка влево 13"/>
          <p:cNvSpPr/>
          <p:nvPr/>
        </p:nvSpPr>
        <p:spPr>
          <a:xfrm rot="20924008">
            <a:off x="4788928" y="2956869"/>
            <a:ext cx="269240" cy="102609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Стрелка влево 13"/>
          <p:cNvSpPr/>
          <p:nvPr/>
        </p:nvSpPr>
        <p:spPr>
          <a:xfrm rot="20924008">
            <a:off x="4451268" y="3031451"/>
            <a:ext cx="269240" cy="106680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Стрелка влево 13"/>
          <p:cNvSpPr/>
          <p:nvPr/>
        </p:nvSpPr>
        <p:spPr>
          <a:xfrm rot="15719215">
            <a:off x="5175861" y="2015515"/>
            <a:ext cx="269240" cy="106680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Стрелка влево 13"/>
          <p:cNvSpPr/>
          <p:nvPr/>
        </p:nvSpPr>
        <p:spPr>
          <a:xfrm rot="15719215">
            <a:off x="5227659" y="2505106"/>
            <a:ext cx="269240" cy="106680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Bent Arrow 14"/>
          <p:cNvSpPr/>
          <p:nvPr/>
        </p:nvSpPr>
        <p:spPr>
          <a:xfrm rot="15639952" flipH="1">
            <a:off x="4159476" y="3137914"/>
            <a:ext cx="212434" cy="13506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4832397">
            <a:off x="4517308" y="3993839"/>
            <a:ext cx="23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Железнодорожная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80112" y="1144121"/>
            <a:ext cx="792088" cy="48771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69554" y="1180132"/>
            <a:ext cx="792088" cy="48771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лево 13"/>
          <p:cNvSpPr/>
          <p:nvPr/>
        </p:nvSpPr>
        <p:spPr>
          <a:xfrm rot="15719215">
            <a:off x="5119597" y="1635385"/>
            <a:ext cx="269240" cy="106680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0C9E0-B228-43F0-AC79-28C50AC46A3F}"/>
              </a:ext>
            </a:extLst>
          </p:cNvPr>
          <p:cNvSpPr txBox="1"/>
          <p:nvPr/>
        </p:nvSpPr>
        <p:spPr>
          <a:xfrm>
            <a:off x="1907704" y="6320894"/>
            <a:ext cx="970466" cy="5095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400AF45C-EB73-4F1B-8178-ACCC1CE6F593}"/>
                  </a:ext>
                </a:extLst>
              </p14:cNvPr>
              <p14:cNvContentPartPr/>
              <p14:nvPr/>
            </p14:nvContentPartPr>
            <p14:xfrm>
              <a:off x="2089320" y="6305600"/>
              <a:ext cx="622440" cy="11664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400AF45C-EB73-4F1B-8178-ACCC1CE6F5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1160" y="6267440"/>
                <a:ext cx="69840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4726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28465"/>
            <a:ext cx="7920880" cy="55757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" y="4704167"/>
            <a:ext cx="9135017" cy="2181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3"/>
            <a:ext cx="9144000" cy="2199463"/>
          </a:xfrm>
        </p:spPr>
        <p:txBody>
          <a:bodyPr anchor="t">
            <a:no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Спасибо </a:t>
            </a:r>
            <a:b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внимание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83" y="6224845"/>
            <a:ext cx="913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БЕЗОПАСНОСТЬ     КАЧЕСТВО     ГАРАНТИЯ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2642" y="188640"/>
            <a:ext cx="5401686" cy="27699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ООО «СМНМ-ВИКО, инженерно-строительная компания»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2642" y="404664"/>
            <a:ext cx="5401686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1200" dirty="0">
                <a:ln w="1143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LLC SMNM-VECO, Engineering Construction Company</a:t>
            </a:r>
            <a:endParaRPr lang="ru-RU" sz="1200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651DA-69F8-498A-AD96-26ED15117093}"/>
              </a:ext>
            </a:extLst>
          </p:cNvPr>
          <p:cNvSpPr txBox="1"/>
          <p:nvPr/>
        </p:nvSpPr>
        <p:spPr>
          <a:xfrm>
            <a:off x="393956" y="167324"/>
            <a:ext cx="1224136" cy="70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69B4C-D569-40D9-8FD6-6EA3E6912B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56" y="226268"/>
            <a:ext cx="1153708" cy="5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9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9C33849-0BA9-4280-B0AA-D961E2B1A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238009"/>
              </p:ext>
            </p:extLst>
          </p:nvPr>
        </p:nvGraphicFramePr>
        <p:xfrm>
          <a:off x="179512" y="1807079"/>
          <a:ext cx="4464496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454573"/>
            <a:ext cx="4229741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566"/>
            <a:ext cx="9144000" cy="511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Тренировочный модуль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5AE64417-ECF2-4AAB-B193-7AC60D85628D}"/>
                  </a:ext>
                </a:extLst>
              </p14:cNvPr>
              <p14:cNvContentPartPr/>
              <p14:nvPr/>
            </p14:nvContentPartPr>
            <p14:xfrm>
              <a:off x="2051160" y="6343520"/>
              <a:ext cx="692280" cy="36468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5AE64417-ECF2-4AAB-B193-7AC60D8562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3000" y="6305360"/>
                <a:ext cx="768240" cy="4406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26B36B0-717F-4FD6-AB44-D8113A44A92B}"/>
              </a:ext>
            </a:extLst>
          </p:cNvPr>
          <p:cNvSpPr txBox="1"/>
          <p:nvPr/>
        </p:nvSpPr>
        <p:spPr>
          <a:xfrm>
            <a:off x="611560" y="836712"/>
            <a:ext cx="807524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Модуль спроектирован так, чтоб охватить как можно больше тем и упражнений для тренировок/практических занятий.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Тренинги 201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EFB4552-BCD9-4900-BAFC-3FBA5002B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590523"/>
              </p:ext>
            </p:extLst>
          </p:nvPr>
        </p:nvGraphicFramePr>
        <p:xfrm>
          <a:off x="179512" y="450246"/>
          <a:ext cx="8784976" cy="571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4FA77041-B5AA-4CFB-B86E-40C965A2F488}"/>
                  </a:ext>
                </a:extLst>
              </p14:cNvPr>
              <p14:cNvContentPartPr/>
              <p14:nvPr/>
            </p14:nvContentPartPr>
            <p14:xfrm>
              <a:off x="1980600" y="6303560"/>
              <a:ext cx="870840" cy="3978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4FA77041-B5AA-4CFB-B86E-40C965A2F4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2440" y="6265400"/>
                <a:ext cx="946800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35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516D163-5A62-43A4-9EFC-00CEB985D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039329"/>
              </p:ext>
            </p:extLst>
          </p:nvPr>
        </p:nvGraphicFramePr>
        <p:xfrm>
          <a:off x="40819" y="836712"/>
          <a:ext cx="5683309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5AD51767-D392-41FB-BA7E-387EE0743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198485"/>
              </p:ext>
            </p:extLst>
          </p:nvPr>
        </p:nvGraphicFramePr>
        <p:xfrm>
          <a:off x="40819" y="4365104"/>
          <a:ext cx="91440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68017"/>
            <a:ext cx="9144000" cy="475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Грузоподъемные операции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W160B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76F78EB9-9673-4557-8014-0EB9BEAA8250}"/>
                  </a:ext>
                </a:extLst>
              </p14:cNvPr>
              <p14:cNvContentPartPr/>
              <p14:nvPr/>
            </p14:nvContentPartPr>
            <p14:xfrm>
              <a:off x="2032080" y="6318680"/>
              <a:ext cx="724320" cy="39132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76F78EB9-9673-4557-8014-0EB9BEAA82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3920" y="6280520"/>
                <a:ext cx="800280" cy="467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AutoShape 2" descr="blob:https://web.whatsapp.com/540b2ad8-571a-4e18-b9e9-19f74f1246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196752"/>
            <a:ext cx="3584425" cy="2688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787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516" y="1566"/>
            <a:ext cx="9144000" cy="403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Количество тренингов 2017 – 2018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 2019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Грузоподъемные операции (2 дня)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14:cNvPr>
              <p14:cNvContentPartPr/>
              <p14:nvPr/>
            </p14:nvContentPartPr>
            <p14:xfrm>
              <a:off x="2031720" y="6321920"/>
              <a:ext cx="711720" cy="37188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560" y="6283760"/>
                <a:ext cx="787680" cy="447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DD045-4D30-4C02-B597-423479A47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769484"/>
              </p:ext>
            </p:extLst>
          </p:nvPr>
        </p:nvGraphicFramePr>
        <p:xfrm>
          <a:off x="452856" y="935856"/>
          <a:ext cx="8219256" cy="521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12510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38065748-E028-43BC-8C6A-02120136C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122252"/>
              </p:ext>
            </p:extLst>
          </p:nvPr>
        </p:nvGraphicFramePr>
        <p:xfrm>
          <a:off x="141954" y="764704"/>
          <a:ext cx="5438158" cy="398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516" y="1566"/>
            <a:ext cx="9144000" cy="475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Монтаж/демонтаж фланцевых соединений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5A9A6603-42AB-4EDA-8674-CF84EAC7EE7F}"/>
                  </a:ext>
                </a:extLst>
              </p14:cNvPr>
              <p14:cNvContentPartPr/>
              <p14:nvPr/>
            </p14:nvContentPartPr>
            <p14:xfrm>
              <a:off x="2050800" y="6314600"/>
              <a:ext cx="686520" cy="3888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5A9A6603-42AB-4EDA-8674-CF84EAC7EE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2640" y="6276440"/>
                <a:ext cx="7624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DDA06318-C497-4836-96F9-F94BF7BFD78D}"/>
                  </a:ext>
                </a:extLst>
              </p14:cNvPr>
              <p14:cNvContentPartPr/>
              <p14:nvPr/>
            </p14:nvContentPartPr>
            <p14:xfrm>
              <a:off x="2374800" y="6635720"/>
              <a:ext cx="31788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DDA06318-C497-4836-96F9-F94BF7BFD7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36640" y="6597560"/>
                <a:ext cx="393840" cy="763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EE39EE-42E5-4455-B90B-C1A21101B29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481" y="960837"/>
            <a:ext cx="2991046" cy="211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690BE0FB-FE23-433D-9757-D2E570950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923893"/>
              </p:ext>
            </p:extLst>
          </p:nvPr>
        </p:nvGraphicFramePr>
        <p:xfrm>
          <a:off x="141954" y="4869160"/>
          <a:ext cx="87995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481" y="3186795"/>
            <a:ext cx="2991046" cy="172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545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516" y="1566"/>
            <a:ext cx="9144000" cy="403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Количество тренингов 2017 – 2018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Монтаж/демонтаж фланцевых соединений (1 день)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14:cNvPr>
              <p14:cNvContentPartPr/>
              <p14:nvPr/>
            </p14:nvContentPartPr>
            <p14:xfrm>
              <a:off x="2031720" y="6321920"/>
              <a:ext cx="711720" cy="37188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F0C1E8A-07A4-4206-897A-4605E165AF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560" y="6283760"/>
                <a:ext cx="787680" cy="447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A9DD045-4D30-4C02-B597-423479A47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980792"/>
              </p:ext>
            </p:extLst>
          </p:nvPr>
        </p:nvGraphicFramePr>
        <p:xfrm>
          <a:off x="452856" y="935856"/>
          <a:ext cx="8219256" cy="521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32061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980728"/>
            <a:ext cx="3560999" cy="211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-9516" y="40466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9516" y="1566"/>
            <a:ext cx="9144000" cy="475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Затяжка болтов гидравлическим инструментом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27E20F9-C9B5-4F65-AE9B-D822A73C28D8}"/>
                  </a:ext>
                </a:extLst>
              </p14:cNvPr>
              <p14:cNvContentPartPr/>
              <p14:nvPr/>
            </p14:nvContentPartPr>
            <p14:xfrm>
              <a:off x="2063040" y="6311840"/>
              <a:ext cx="731160" cy="4140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27E20F9-C9B5-4F65-AE9B-D822A73C28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4880" y="6273680"/>
                <a:ext cx="807120" cy="489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D13605E2-B296-48A8-AB1A-1A2067F08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408201"/>
              </p:ext>
            </p:extLst>
          </p:nvPr>
        </p:nvGraphicFramePr>
        <p:xfrm>
          <a:off x="112890" y="3786520"/>
          <a:ext cx="5179190" cy="237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2B69E2FD-D49A-4D43-84E8-2F1B91114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174468"/>
              </p:ext>
            </p:extLst>
          </p:nvPr>
        </p:nvGraphicFramePr>
        <p:xfrm>
          <a:off x="112891" y="836712"/>
          <a:ext cx="5035173" cy="280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266982"/>
            <a:ext cx="3560999" cy="267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876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32470</TotalTime>
  <Words>842</Words>
  <Application>Microsoft Office PowerPoint</Application>
  <PresentationFormat>Экран (4:3)</PresentationFormat>
  <Paragraphs>184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Тема Office</vt:lpstr>
      <vt:lpstr>Тренировочный центр  </vt:lpstr>
      <vt:lpstr>Презентация PowerPoint</vt:lpstr>
      <vt:lpstr>Презентация PowerPoint</vt:lpstr>
      <vt:lpstr>Тренинги 2018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Монтаж термоизоляционных покрытий  </vt:lpstr>
      <vt:lpstr>Презентация PowerPoint</vt:lpstr>
      <vt:lpstr>Презентация PowerPoint</vt:lpstr>
      <vt:lpstr>Презентация PowerPoint</vt:lpstr>
      <vt:lpstr>Тренинг с привлечением инструкторов 2018 </vt:lpstr>
      <vt:lpstr>Тренинги с привлечением инструкторов 2018 </vt:lpstr>
      <vt:lpstr>Тренинги с привлечением инструкторов 2018 </vt:lpstr>
      <vt:lpstr>Презентация PowerPoint</vt:lpstr>
      <vt:lpstr>Презентация PowerPoint</vt:lpstr>
      <vt:lpstr>Презентация PowerPoint</vt:lpstr>
      <vt:lpstr>Спасибо  за внимание </vt:lpstr>
    </vt:vector>
  </TitlesOfParts>
  <Company>SMV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Учебно-тренировочный центр СМНМ-ВИКО</dc:title>
  <dc:creator>A.Vorozhtsov</dc:creator>
  <cp:lastModifiedBy>Dmitriy Kovganov</cp:lastModifiedBy>
  <cp:revision>1526</cp:revision>
  <cp:lastPrinted>2015-11-20T01:21:05Z</cp:lastPrinted>
  <dcterms:created xsi:type="dcterms:W3CDTF">2015-01-23T01:58:08Z</dcterms:created>
  <dcterms:modified xsi:type="dcterms:W3CDTF">2019-02-12T22:52:09Z</dcterms:modified>
</cp:coreProperties>
</file>